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2"/>
  </p:notesMasterIdLst>
  <p:handoutMasterIdLst>
    <p:handoutMasterId r:id="rId33"/>
  </p:handoutMasterIdLst>
  <p:sldIdLst>
    <p:sldId id="257" r:id="rId2"/>
    <p:sldId id="285" r:id="rId3"/>
    <p:sldId id="28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80" r:id="rId17"/>
    <p:sldId id="270" r:id="rId18"/>
    <p:sldId id="271" r:id="rId19"/>
    <p:sldId id="272" r:id="rId20"/>
    <p:sldId id="281" r:id="rId21"/>
    <p:sldId id="273" r:id="rId22"/>
    <p:sldId id="283" r:id="rId23"/>
    <p:sldId id="274" r:id="rId24"/>
    <p:sldId id="284" r:id="rId25"/>
    <p:sldId id="275" r:id="rId26"/>
    <p:sldId id="276" r:id="rId27"/>
    <p:sldId id="277" r:id="rId28"/>
    <p:sldId id="282" r:id="rId29"/>
    <p:sldId id="278" r:id="rId30"/>
    <p:sldId id="279" r:id="rId3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4" autoAdjust="0"/>
    <p:restoredTop sz="94635" autoAdjust="0"/>
  </p:normalViewPr>
  <p:slideViewPr>
    <p:cSldViewPr snapToGrid="0">
      <p:cViewPr varScale="1">
        <p:scale>
          <a:sx n="86" d="100"/>
          <a:sy n="86" d="100"/>
        </p:scale>
        <p:origin x="73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handoutMaster" Target="handoutMasters/handout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Peinado Bruscato" userId="633835f7-738c-490f-8921-b9581e440520" providerId="ADAL" clId="{C2FF0A9E-6C1A-4ACD-853D-F3021230AE11}"/>
    <pc:docChg chg="undo custSel addSld delSld modSld">
      <pc:chgData name="Lucas Peinado Bruscato" userId="633835f7-738c-490f-8921-b9581e440520" providerId="ADAL" clId="{C2FF0A9E-6C1A-4ACD-853D-F3021230AE11}" dt="2018-01-29T15:54:46.380" v="894" actId="732"/>
      <pc:docMkLst>
        <pc:docMk/>
      </pc:docMkLst>
      <pc:sldChg chg="modSp">
        <pc:chgData name="Lucas Peinado Bruscato" userId="633835f7-738c-490f-8921-b9581e440520" providerId="ADAL" clId="{C2FF0A9E-6C1A-4ACD-853D-F3021230AE11}" dt="2018-01-29T10:55:50.462" v="422" actId="20577"/>
        <pc:sldMkLst>
          <pc:docMk/>
          <pc:sldMk cId="1385947167" sldId="256"/>
        </pc:sldMkLst>
        <pc:spChg chg="mod">
          <ac:chgData name="Lucas Peinado Bruscato" userId="633835f7-738c-490f-8921-b9581e440520" providerId="ADAL" clId="{C2FF0A9E-6C1A-4ACD-853D-F3021230AE11}" dt="2018-01-29T10:55:50.462" v="422" actId="20577"/>
          <ac:spMkLst>
            <pc:docMk/>
            <pc:sldMk cId="1385947167" sldId="256"/>
            <ac:spMk id="2" creationId="{66E07234-D5D7-452B-B10F-EF9CD5C622E1}"/>
          </ac:spMkLst>
        </pc:spChg>
      </pc:sldChg>
      <pc:sldChg chg="addSp delSp modSp delAnim modAnim">
        <pc:chgData name="Lucas Peinado Bruscato" userId="633835f7-738c-490f-8921-b9581e440520" providerId="ADAL" clId="{C2FF0A9E-6C1A-4ACD-853D-F3021230AE11}" dt="2018-01-29T13:47:49.859" v="818" actId="732"/>
        <pc:sldMkLst>
          <pc:docMk/>
          <pc:sldMk cId="4219731693" sldId="257"/>
        </pc:sldMkLst>
        <pc:spChg chg="add del mod">
          <ac:chgData name="Lucas Peinado Bruscato" userId="633835f7-738c-490f-8921-b9581e440520" providerId="ADAL" clId="{C2FF0A9E-6C1A-4ACD-853D-F3021230AE11}" dt="2018-01-29T13:37:26.502" v="658" actId="478"/>
          <ac:spMkLst>
            <pc:docMk/>
            <pc:sldMk cId="4219731693" sldId="257"/>
            <ac:spMk id="5" creationId="{AC62A9BD-5A9A-4C3D-A919-523BC7AAD641}"/>
          </ac:spMkLst>
        </pc:spChg>
        <pc:spChg chg="add del mod">
          <ac:chgData name="Lucas Peinado Bruscato" userId="633835f7-738c-490f-8921-b9581e440520" providerId="ADAL" clId="{C2FF0A9E-6C1A-4ACD-853D-F3021230AE11}" dt="2018-01-29T12:42:05.794" v="578" actId="478"/>
          <ac:spMkLst>
            <pc:docMk/>
            <pc:sldMk cId="4219731693" sldId="257"/>
            <ac:spMk id="6" creationId="{C39C20A7-DB64-4135-B497-DABCA972C92A}"/>
          </ac:spMkLst>
        </pc:spChg>
        <pc:picChg chg="mod ord modCrop">
          <ac:chgData name="Lucas Peinado Bruscato" userId="633835f7-738c-490f-8921-b9581e440520" providerId="ADAL" clId="{C2FF0A9E-6C1A-4ACD-853D-F3021230AE11}" dt="2018-01-29T13:41:31.954" v="724" actId="732"/>
          <ac:picMkLst>
            <pc:docMk/>
            <pc:sldMk cId="4219731693" sldId="257"/>
            <ac:picMk id="2" creationId="{48F956F7-F678-456C-A01E-17B22B69C22D}"/>
          </ac:picMkLst>
        </pc:picChg>
        <pc:picChg chg="add mod">
          <ac:chgData name="Lucas Peinado Bruscato" userId="633835f7-738c-490f-8921-b9581e440520" providerId="ADAL" clId="{C2FF0A9E-6C1A-4ACD-853D-F3021230AE11}" dt="2018-01-29T13:47:49.859" v="818" actId="732"/>
          <ac:picMkLst>
            <pc:docMk/>
            <pc:sldMk cId="4219731693" sldId="257"/>
            <ac:picMk id="7" creationId="{94107107-50C1-4DF1-8073-C272A4BE734E}"/>
          </ac:picMkLst>
        </pc:picChg>
        <pc:picChg chg="add mod">
          <ac:chgData name="Lucas Peinado Bruscato" userId="633835f7-738c-490f-8921-b9581e440520" providerId="ADAL" clId="{C2FF0A9E-6C1A-4ACD-853D-F3021230AE11}" dt="2018-01-29T13:47:40.035" v="817" actId="732"/>
          <ac:picMkLst>
            <pc:docMk/>
            <pc:sldMk cId="4219731693" sldId="257"/>
            <ac:picMk id="8" creationId="{3A7DF169-2308-4A97-B33D-EA179CDD48E0}"/>
          </ac:picMkLst>
        </pc:picChg>
      </pc:sldChg>
      <pc:sldChg chg="modSp modAnim">
        <pc:chgData name="Lucas Peinado Bruscato" userId="633835f7-738c-490f-8921-b9581e440520" providerId="ADAL" clId="{C2FF0A9E-6C1A-4ACD-853D-F3021230AE11}" dt="2018-01-29T15:47:21.847" v="832" actId="732"/>
        <pc:sldMkLst>
          <pc:docMk/>
          <pc:sldMk cId="172606659" sldId="258"/>
        </pc:sldMkLst>
        <pc:picChg chg="mod modCrop">
          <ac:chgData name="Lucas Peinado Bruscato" userId="633835f7-738c-490f-8921-b9581e440520" providerId="ADAL" clId="{C2FF0A9E-6C1A-4ACD-853D-F3021230AE11}" dt="2018-01-29T15:47:21.847" v="832" actId="732"/>
          <ac:picMkLst>
            <pc:docMk/>
            <pc:sldMk cId="172606659" sldId="258"/>
            <ac:picMk id="6" creationId="{D4D37971-CEFA-4955-8281-4BA2E631B85C}"/>
          </ac:picMkLst>
        </pc:picChg>
      </pc:sldChg>
      <pc:sldChg chg="modSp modAnim">
        <pc:chgData name="Lucas Peinado Bruscato" userId="633835f7-738c-490f-8921-b9581e440520" providerId="ADAL" clId="{C2FF0A9E-6C1A-4ACD-853D-F3021230AE11}" dt="2018-01-29T15:47:32.787" v="834" actId="732"/>
        <pc:sldMkLst>
          <pc:docMk/>
          <pc:sldMk cId="1030022790" sldId="259"/>
        </pc:sldMkLst>
        <pc:picChg chg="mod modCrop">
          <ac:chgData name="Lucas Peinado Bruscato" userId="633835f7-738c-490f-8921-b9581e440520" providerId="ADAL" clId="{C2FF0A9E-6C1A-4ACD-853D-F3021230AE11}" dt="2018-01-29T15:47:32.787" v="834" actId="732"/>
          <ac:picMkLst>
            <pc:docMk/>
            <pc:sldMk cId="1030022790" sldId="259"/>
            <ac:picMk id="6" creationId="{1C75D766-C713-423A-91E9-7616FAEAEFFB}"/>
          </ac:picMkLst>
        </pc:picChg>
      </pc:sldChg>
      <pc:sldChg chg="modSp">
        <pc:chgData name="Lucas Peinado Bruscato" userId="633835f7-738c-490f-8921-b9581e440520" providerId="ADAL" clId="{C2FF0A9E-6C1A-4ACD-853D-F3021230AE11}" dt="2018-01-29T15:47:13.346" v="831" actId="732"/>
        <pc:sldMkLst>
          <pc:docMk/>
          <pc:sldMk cId="2937764478" sldId="260"/>
        </pc:sldMkLst>
        <pc:picChg chg="mod modCrop">
          <ac:chgData name="Lucas Peinado Bruscato" userId="633835f7-738c-490f-8921-b9581e440520" providerId="ADAL" clId="{C2FF0A9E-6C1A-4ACD-853D-F3021230AE11}" dt="2018-01-29T15:47:02.706" v="829" actId="732"/>
          <ac:picMkLst>
            <pc:docMk/>
            <pc:sldMk cId="2937764478" sldId="260"/>
            <ac:picMk id="6" creationId="{507A6441-E41E-443F-8DC6-A857348392FE}"/>
          </ac:picMkLst>
        </pc:picChg>
        <pc:picChg chg="mod modCrop">
          <ac:chgData name="Lucas Peinado Bruscato" userId="633835f7-738c-490f-8921-b9581e440520" providerId="ADAL" clId="{C2FF0A9E-6C1A-4ACD-853D-F3021230AE11}" dt="2018-01-29T15:47:13.346" v="831" actId="732"/>
          <ac:picMkLst>
            <pc:docMk/>
            <pc:sldMk cId="2937764478" sldId="260"/>
            <ac:picMk id="8" creationId="{90616B0C-36BF-46D4-81BA-D66A901EC82F}"/>
          </ac:picMkLst>
        </pc:picChg>
      </pc:sldChg>
      <pc:sldChg chg="modSp">
        <pc:chgData name="Lucas Peinado Bruscato" userId="633835f7-738c-490f-8921-b9581e440520" providerId="ADAL" clId="{C2FF0A9E-6C1A-4ACD-853D-F3021230AE11}" dt="2018-01-29T15:46:54.194" v="828" actId="732"/>
        <pc:sldMkLst>
          <pc:docMk/>
          <pc:sldMk cId="3949208130" sldId="261"/>
        </pc:sldMkLst>
        <pc:picChg chg="mod modCrop">
          <ac:chgData name="Lucas Peinado Bruscato" userId="633835f7-738c-490f-8921-b9581e440520" providerId="ADAL" clId="{C2FF0A9E-6C1A-4ACD-853D-F3021230AE11}" dt="2018-01-29T15:46:40.509" v="826" actId="732"/>
          <ac:picMkLst>
            <pc:docMk/>
            <pc:sldMk cId="3949208130" sldId="261"/>
            <ac:picMk id="6" creationId="{645B3181-8D00-439C-9581-59B0291AF8D7}"/>
          </ac:picMkLst>
        </pc:picChg>
        <pc:picChg chg="mod modCrop">
          <ac:chgData name="Lucas Peinado Bruscato" userId="633835f7-738c-490f-8921-b9581e440520" providerId="ADAL" clId="{C2FF0A9E-6C1A-4ACD-853D-F3021230AE11}" dt="2018-01-29T15:46:54.194" v="828" actId="732"/>
          <ac:picMkLst>
            <pc:docMk/>
            <pc:sldMk cId="3949208130" sldId="261"/>
            <ac:picMk id="8" creationId="{2B29435F-F0C0-4835-A4CB-BF6B4B354C49}"/>
          </ac:picMkLst>
        </pc:picChg>
      </pc:sldChg>
      <pc:sldChg chg="modSp">
        <pc:chgData name="Lucas Peinado Bruscato" userId="633835f7-738c-490f-8921-b9581e440520" providerId="ADAL" clId="{C2FF0A9E-6C1A-4ACD-853D-F3021230AE11}" dt="2018-01-29T15:47:46.395" v="835" actId="732"/>
        <pc:sldMkLst>
          <pc:docMk/>
          <pc:sldMk cId="1716673237" sldId="262"/>
        </pc:sldMkLst>
        <pc:picChg chg="mod modCrop">
          <ac:chgData name="Lucas Peinado Bruscato" userId="633835f7-738c-490f-8921-b9581e440520" providerId="ADAL" clId="{C2FF0A9E-6C1A-4ACD-853D-F3021230AE11}" dt="2018-01-29T15:47:46.395" v="835" actId="732"/>
          <ac:picMkLst>
            <pc:docMk/>
            <pc:sldMk cId="1716673237" sldId="262"/>
            <ac:picMk id="6" creationId="{04F43ABE-DC5C-4C7D-AD0F-31951C5A9531}"/>
          </ac:picMkLst>
        </pc:picChg>
      </pc:sldChg>
      <pc:sldChg chg="modSp modAnim">
        <pc:chgData name="Lucas Peinado Bruscato" userId="633835f7-738c-490f-8921-b9581e440520" providerId="ADAL" clId="{C2FF0A9E-6C1A-4ACD-853D-F3021230AE11}" dt="2018-01-29T15:48:07.878" v="839" actId="732"/>
        <pc:sldMkLst>
          <pc:docMk/>
          <pc:sldMk cId="2115077185" sldId="263"/>
        </pc:sldMkLst>
        <pc:spChg chg="mod">
          <ac:chgData name="Lucas Peinado Bruscato" userId="633835f7-738c-490f-8921-b9581e440520" providerId="ADAL" clId="{C2FF0A9E-6C1A-4ACD-853D-F3021230AE11}" dt="2018-01-26T21:22:37.739" v="0" actId="732"/>
          <ac:spMkLst>
            <pc:docMk/>
            <pc:sldMk cId="2115077185" sldId="263"/>
            <ac:spMk id="9" creationId="{D6F24EA1-8F5D-4603-8FF6-CD27C893DFC5}"/>
          </ac:spMkLst>
        </pc:spChg>
        <pc:picChg chg="mod modCrop">
          <ac:chgData name="Lucas Peinado Bruscato" userId="633835f7-738c-490f-8921-b9581e440520" providerId="ADAL" clId="{C2FF0A9E-6C1A-4ACD-853D-F3021230AE11}" dt="2018-01-29T15:47:57.838" v="837" actId="732"/>
          <ac:picMkLst>
            <pc:docMk/>
            <pc:sldMk cId="2115077185" sldId="263"/>
            <ac:picMk id="6" creationId="{F7C8F735-18B2-4D17-896B-9DE17D343308}"/>
          </ac:picMkLst>
        </pc:picChg>
        <pc:picChg chg="mod modCrop">
          <ac:chgData name="Lucas Peinado Bruscato" userId="633835f7-738c-490f-8921-b9581e440520" providerId="ADAL" clId="{C2FF0A9E-6C1A-4ACD-853D-F3021230AE11}" dt="2018-01-29T15:48:07.878" v="839" actId="732"/>
          <ac:picMkLst>
            <pc:docMk/>
            <pc:sldMk cId="2115077185" sldId="263"/>
            <ac:picMk id="8" creationId="{3C10EBF7-1A61-485B-AEB5-2C2270BD76E0}"/>
          </ac:picMkLst>
        </pc:picChg>
      </pc:sldChg>
      <pc:sldChg chg="modSp modAnim">
        <pc:chgData name="Lucas Peinado Bruscato" userId="633835f7-738c-490f-8921-b9581e440520" providerId="ADAL" clId="{C2FF0A9E-6C1A-4ACD-853D-F3021230AE11}" dt="2018-01-29T15:48:17.110" v="840" actId="732"/>
        <pc:sldMkLst>
          <pc:docMk/>
          <pc:sldMk cId="910610239" sldId="264"/>
        </pc:sldMkLst>
        <pc:picChg chg="mod modCrop">
          <ac:chgData name="Lucas Peinado Bruscato" userId="633835f7-738c-490f-8921-b9581e440520" providerId="ADAL" clId="{C2FF0A9E-6C1A-4ACD-853D-F3021230AE11}" dt="2018-01-29T15:48:17.110" v="840" actId="732"/>
          <ac:picMkLst>
            <pc:docMk/>
            <pc:sldMk cId="910610239" sldId="264"/>
            <ac:picMk id="6" creationId="{B13BC232-10C0-4CFE-A535-1EBA8C464FD9}"/>
          </ac:picMkLst>
        </pc:picChg>
      </pc:sldChg>
      <pc:sldChg chg="modSp">
        <pc:chgData name="Lucas Peinado Bruscato" userId="633835f7-738c-490f-8921-b9581e440520" providerId="ADAL" clId="{C2FF0A9E-6C1A-4ACD-853D-F3021230AE11}" dt="2018-01-29T15:48:38.175" v="843" actId="732"/>
        <pc:sldMkLst>
          <pc:docMk/>
          <pc:sldMk cId="1063829515" sldId="265"/>
        </pc:sldMkLst>
        <pc:picChg chg="mod modCrop">
          <ac:chgData name="Lucas Peinado Bruscato" userId="633835f7-738c-490f-8921-b9581e440520" providerId="ADAL" clId="{C2FF0A9E-6C1A-4ACD-853D-F3021230AE11}" dt="2018-01-29T15:48:29.630" v="842" actId="732"/>
          <ac:picMkLst>
            <pc:docMk/>
            <pc:sldMk cId="1063829515" sldId="265"/>
            <ac:picMk id="6" creationId="{3BD38511-7AEF-4D39-A53A-79D1632B360F}"/>
          </ac:picMkLst>
        </pc:picChg>
        <pc:picChg chg="mod modCrop">
          <ac:chgData name="Lucas Peinado Bruscato" userId="633835f7-738c-490f-8921-b9581e440520" providerId="ADAL" clId="{C2FF0A9E-6C1A-4ACD-853D-F3021230AE11}" dt="2018-01-29T15:48:38.175" v="843" actId="732"/>
          <ac:picMkLst>
            <pc:docMk/>
            <pc:sldMk cId="1063829515" sldId="265"/>
            <ac:picMk id="8" creationId="{4C39BD33-4572-46D6-BFAF-4E5A351747CD}"/>
          </ac:picMkLst>
        </pc:picChg>
      </pc:sldChg>
      <pc:sldChg chg="modSp">
        <pc:chgData name="Lucas Peinado Bruscato" userId="633835f7-738c-490f-8921-b9581e440520" providerId="ADAL" clId="{C2FF0A9E-6C1A-4ACD-853D-F3021230AE11}" dt="2018-01-29T15:49:01.544" v="845" actId="732"/>
        <pc:sldMkLst>
          <pc:docMk/>
          <pc:sldMk cId="1154041121" sldId="266"/>
        </pc:sldMkLst>
        <pc:picChg chg="mod modCrop">
          <ac:chgData name="Lucas Peinado Bruscato" userId="633835f7-738c-490f-8921-b9581e440520" providerId="ADAL" clId="{C2FF0A9E-6C1A-4ACD-853D-F3021230AE11}" dt="2018-01-29T15:49:01.544" v="845" actId="732"/>
          <ac:picMkLst>
            <pc:docMk/>
            <pc:sldMk cId="1154041121" sldId="266"/>
            <ac:picMk id="8" creationId="{942BFC5E-33ED-4CE8-B4CA-2BEEC94BB481}"/>
          </ac:picMkLst>
        </pc:picChg>
        <pc:picChg chg="mod modCrop">
          <ac:chgData name="Lucas Peinado Bruscato" userId="633835f7-738c-490f-8921-b9581e440520" providerId="ADAL" clId="{C2FF0A9E-6C1A-4ACD-853D-F3021230AE11}" dt="2018-01-29T15:48:46.241" v="844" actId="732"/>
          <ac:picMkLst>
            <pc:docMk/>
            <pc:sldMk cId="1154041121" sldId="266"/>
            <ac:picMk id="9" creationId="{FAE3983D-D135-4C6A-BC8B-84DBCA44FD0C}"/>
          </ac:picMkLst>
        </pc:picChg>
      </pc:sldChg>
      <pc:sldChg chg="modSp modAnim">
        <pc:chgData name="Lucas Peinado Bruscato" userId="633835f7-738c-490f-8921-b9581e440520" providerId="ADAL" clId="{C2FF0A9E-6C1A-4ACD-853D-F3021230AE11}" dt="2018-01-29T15:49:12.095" v="847" actId="732"/>
        <pc:sldMkLst>
          <pc:docMk/>
          <pc:sldMk cId="965482280" sldId="267"/>
        </pc:sldMkLst>
        <pc:picChg chg="mod modCrop">
          <ac:chgData name="Lucas Peinado Bruscato" userId="633835f7-738c-490f-8921-b9581e440520" providerId="ADAL" clId="{C2FF0A9E-6C1A-4ACD-853D-F3021230AE11}" dt="2018-01-29T15:49:12.095" v="847" actId="732"/>
          <ac:picMkLst>
            <pc:docMk/>
            <pc:sldMk cId="965482280" sldId="267"/>
            <ac:picMk id="10" creationId="{2A5AF7CF-DDB0-475A-B277-83AB383F632C}"/>
          </ac:picMkLst>
        </pc:picChg>
      </pc:sldChg>
      <pc:sldChg chg="addSp modSp modAnim">
        <pc:chgData name="Lucas Peinado Bruscato" userId="633835f7-738c-490f-8921-b9581e440520" providerId="ADAL" clId="{C2FF0A9E-6C1A-4ACD-853D-F3021230AE11}" dt="2018-01-29T15:49:24.169" v="849" actId="732"/>
        <pc:sldMkLst>
          <pc:docMk/>
          <pc:sldMk cId="885082209" sldId="268"/>
        </pc:sldMkLst>
        <pc:spChg chg="add mod">
          <ac:chgData name="Lucas Peinado Bruscato" userId="633835f7-738c-490f-8921-b9581e440520" providerId="ADAL" clId="{C2FF0A9E-6C1A-4ACD-853D-F3021230AE11}" dt="2018-01-26T21:30:40.475" v="17" actId="1076"/>
          <ac:spMkLst>
            <pc:docMk/>
            <pc:sldMk cId="885082209" sldId="268"/>
            <ac:spMk id="2" creationId="{149EC830-79B5-4950-B986-E30504D79103}"/>
          </ac:spMkLst>
        </pc:spChg>
        <pc:spChg chg="add mod">
          <ac:chgData name="Lucas Peinado Bruscato" userId="633835f7-738c-490f-8921-b9581e440520" providerId="ADAL" clId="{C2FF0A9E-6C1A-4ACD-853D-F3021230AE11}" dt="2018-01-26T21:30:37.257" v="16" actId="1076"/>
          <ac:spMkLst>
            <pc:docMk/>
            <pc:sldMk cId="885082209" sldId="268"/>
            <ac:spMk id="7" creationId="{4C77A75D-511B-43AB-AD07-B225E87374A3}"/>
          </ac:spMkLst>
        </pc:spChg>
        <pc:picChg chg="mod modCrop">
          <ac:chgData name="Lucas Peinado Bruscato" userId="633835f7-738c-490f-8921-b9581e440520" providerId="ADAL" clId="{C2FF0A9E-6C1A-4ACD-853D-F3021230AE11}" dt="2018-01-29T15:49:24.169" v="849" actId="732"/>
          <ac:picMkLst>
            <pc:docMk/>
            <pc:sldMk cId="885082209" sldId="268"/>
            <ac:picMk id="6" creationId="{EA8A623C-94AE-4D3B-9420-D3068F9875B9}"/>
          </ac:picMkLst>
        </pc:picChg>
      </pc:sldChg>
      <pc:sldChg chg="delSp modSp modAnim">
        <pc:chgData name="Lucas Peinado Bruscato" userId="633835f7-738c-490f-8921-b9581e440520" providerId="ADAL" clId="{C2FF0A9E-6C1A-4ACD-853D-F3021230AE11}" dt="2018-01-29T11:25:14.728" v="433" actId="732"/>
        <pc:sldMkLst>
          <pc:docMk/>
          <pc:sldMk cId="1649071998" sldId="269"/>
        </pc:sldMkLst>
        <pc:picChg chg="mod">
          <ac:chgData name="Lucas Peinado Bruscato" userId="633835f7-738c-490f-8921-b9581e440520" providerId="ADAL" clId="{C2FF0A9E-6C1A-4ACD-853D-F3021230AE11}" dt="2018-01-26T21:34:15.286" v="32" actId="1076"/>
          <ac:picMkLst>
            <pc:docMk/>
            <pc:sldMk cId="1649071998" sldId="269"/>
            <ac:picMk id="10" creationId="{16BAA670-1187-4029-95F6-8829D5384635}"/>
          </ac:picMkLst>
        </pc:picChg>
        <pc:picChg chg="mod">
          <ac:chgData name="Lucas Peinado Bruscato" userId="633835f7-738c-490f-8921-b9581e440520" providerId="ADAL" clId="{C2FF0A9E-6C1A-4ACD-853D-F3021230AE11}" dt="2018-01-26T21:34:17.575" v="33" actId="1076"/>
          <ac:picMkLst>
            <pc:docMk/>
            <pc:sldMk cId="1649071998" sldId="269"/>
            <ac:picMk id="12" creationId="{4BF59D8A-EDB8-40A1-905A-5881DC572B35}"/>
          </ac:picMkLst>
        </pc:picChg>
        <pc:picChg chg="del">
          <ac:chgData name="Lucas Peinado Bruscato" userId="633835f7-738c-490f-8921-b9581e440520" providerId="ADAL" clId="{C2FF0A9E-6C1A-4ACD-853D-F3021230AE11}" dt="2018-01-26T21:33:48.801" v="22" actId="478"/>
          <ac:picMkLst>
            <pc:docMk/>
            <pc:sldMk cId="1649071998" sldId="269"/>
            <ac:picMk id="14" creationId="{D41C2BBD-5EFF-4991-BD56-2785D5A1AFBC}"/>
          </ac:picMkLst>
        </pc:picChg>
        <pc:picChg chg="del">
          <ac:chgData name="Lucas Peinado Bruscato" userId="633835f7-738c-490f-8921-b9581e440520" providerId="ADAL" clId="{C2FF0A9E-6C1A-4ACD-853D-F3021230AE11}" dt="2018-01-26T21:33:49.398" v="23" actId="478"/>
          <ac:picMkLst>
            <pc:docMk/>
            <pc:sldMk cId="1649071998" sldId="269"/>
            <ac:picMk id="16" creationId="{1CFDC44D-807C-4D87-B98D-12EE19366A6A}"/>
          </ac:picMkLst>
        </pc:picChg>
      </pc:sldChg>
      <pc:sldChg chg="addSp delSp modSp modAnim">
        <pc:chgData name="Lucas Peinado Bruscato" userId="633835f7-738c-490f-8921-b9581e440520" providerId="ADAL" clId="{C2FF0A9E-6C1A-4ACD-853D-F3021230AE11}" dt="2018-01-29T15:50:04.016" v="855" actId="732"/>
        <pc:sldMkLst>
          <pc:docMk/>
          <pc:sldMk cId="670076729" sldId="270"/>
        </pc:sldMkLst>
        <pc:picChg chg="mod modCrop">
          <ac:chgData name="Lucas Peinado Bruscato" userId="633835f7-738c-490f-8921-b9581e440520" providerId="ADAL" clId="{C2FF0A9E-6C1A-4ACD-853D-F3021230AE11}" dt="2018-01-29T15:49:53.256" v="854" actId="732"/>
          <ac:picMkLst>
            <pc:docMk/>
            <pc:sldMk cId="670076729" sldId="270"/>
            <ac:picMk id="6" creationId="{6252C2D9-2DAA-4AB3-8666-5C9FE8D34796}"/>
          </ac:picMkLst>
        </pc:picChg>
        <pc:picChg chg="mod">
          <ac:chgData name="Lucas Peinado Bruscato" userId="633835f7-738c-490f-8921-b9581e440520" providerId="ADAL" clId="{C2FF0A9E-6C1A-4ACD-853D-F3021230AE11}" dt="2018-01-26T21:36:42.504" v="94" actId="1076"/>
          <ac:picMkLst>
            <pc:docMk/>
            <pc:sldMk cId="670076729" sldId="270"/>
            <ac:picMk id="8" creationId="{747898AB-ADBD-42B1-94B0-BF91C5F93892}"/>
          </ac:picMkLst>
        </pc:picChg>
        <pc:picChg chg="add del mod modCrop">
          <ac:chgData name="Lucas Peinado Bruscato" userId="633835f7-738c-490f-8921-b9581e440520" providerId="ADAL" clId="{C2FF0A9E-6C1A-4ACD-853D-F3021230AE11}" dt="2018-01-29T15:50:04.016" v="855" actId="732"/>
          <ac:picMkLst>
            <pc:docMk/>
            <pc:sldMk cId="670076729" sldId="270"/>
            <ac:picMk id="10" creationId="{7ABF785A-3715-4C4E-BFD7-618EABCD1108}"/>
          </ac:picMkLst>
        </pc:picChg>
      </pc:sldChg>
      <pc:sldChg chg="delSp modSp">
        <pc:chgData name="Lucas Peinado Bruscato" userId="633835f7-738c-490f-8921-b9581e440520" providerId="ADAL" clId="{C2FF0A9E-6C1A-4ACD-853D-F3021230AE11}" dt="2018-01-29T15:50:24.713" v="857" actId="732"/>
        <pc:sldMkLst>
          <pc:docMk/>
          <pc:sldMk cId="3671990825" sldId="271"/>
        </pc:sldMkLst>
        <pc:picChg chg="mod modCrop">
          <ac:chgData name="Lucas Peinado Bruscato" userId="633835f7-738c-490f-8921-b9581e440520" providerId="ADAL" clId="{C2FF0A9E-6C1A-4ACD-853D-F3021230AE11}" dt="2018-01-29T15:50:24.713" v="857" actId="732"/>
          <ac:picMkLst>
            <pc:docMk/>
            <pc:sldMk cId="3671990825" sldId="271"/>
            <ac:picMk id="6" creationId="{9A1C7CFD-01C9-4619-9EE0-D6ECF56D2710}"/>
          </ac:picMkLst>
        </pc:picChg>
        <pc:picChg chg="mod modCrop">
          <ac:chgData name="Lucas Peinado Bruscato" userId="633835f7-738c-490f-8921-b9581e440520" providerId="ADAL" clId="{C2FF0A9E-6C1A-4ACD-853D-F3021230AE11}" dt="2018-01-29T15:50:12.654" v="856" actId="732"/>
          <ac:picMkLst>
            <pc:docMk/>
            <pc:sldMk cId="3671990825" sldId="271"/>
            <ac:picMk id="8" creationId="{9772C9FF-4D96-4DEC-AA0D-C6398B62322F}"/>
          </ac:picMkLst>
        </pc:picChg>
        <pc:picChg chg="del mod">
          <ac:chgData name="Lucas Peinado Bruscato" userId="633835f7-738c-490f-8921-b9581e440520" providerId="ADAL" clId="{C2FF0A9E-6C1A-4ACD-853D-F3021230AE11}" dt="2018-01-26T21:40:11.443" v="116" actId="478"/>
          <ac:picMkLst>
            <pc:docMk/>
            <pc:sldMk cId="3671990825" sldId="271"/>
            <ac:picMk id="10" creationId="{993B5FEA-9CE4-40C1-9394-15E21B18B1C5}"/>
          </ac:picMkLst>
        </pc:picChg>
      </pc:sldChg>
      <pc:sldChg chg="delSp modSp modAnim">
        <pc:chgData name="Lucas Peinado Bruscato" userId="633835f7-738c-490f-8921-b9581e440520" providerId="ADAL" clId="{C2FF0A9E-6C1A-4ACD-853D-F3021230AE11}" dt="2018-01-29T15:50:56.018" v="861" actId="732"/>
        <pc:sldMkLst>
          <pc:docMk/>
          <pc:sldMk cId="2818291807" sldId="272"/>
        </pc:sldMkLst>
        <pc:picChg chg="mod modCrop">
          <ac:chgData name="Lucas Peinado Bruscato" userId="633835f7-738c-490f-8921-b9581e440520" providerId="ADAL" clId="{C2FF0A9E-6C1A-4ACD-853D-F3021230AE11}" dt="2018-01-29T15:50:36.789" v="858" actId="732"/>
          <ac:picMkLst>
            <pc:docMk/>
            <pc:sldMk cId="2818291807" sldId="272"/>
            <ac:picMk id="6" creationId="{82B042F0-CD37-48F8-B47F-F995A8F38B5A}"/>
          </ac:picMkLst>
        </pc:picChg>
        <pc:picChg chg="mod modCrop">
          <ac:chgData name="Lucas Peinado Bruscato" userId="633835f7-738c-490f-8921-b9581e440520" providerId="ADAL" clId="{C2FF0A9E-6C1A-4ACD-853D-F3021230AE11}" dt="2018-01-29T15:50:47.527" v="860" actId="732"/>
          <ac:picMkLst>
            <pc:docMk/>
            <pc:sldMk cId="2818291807" sldId="272"/>
            <ac:picMk id="8" creationId="{2E517D36-884C-4DA6-BF29-6644B60D7753}"/>
          </ac:picMkLst>
        </pc:picChg>
        <pc:picChg chg="mod modCrop">
          <ac:chgData name="Lucas Peinado Bruscato" userId="633835f7-738c-490f-8921-b9581e440520" providerId="ADAL" clId="{C2FF0A9E-6C1A-4ACD-853D-F3021230AE11}" dt="2018-01-29T15:50:56.018" v="861" actId="732"/>
          <ac:picMkLst>
            <pc:docMk/>
            <pc:sldMk cId="2818291807" sldId="272"/>
            <ac:picMk id="10" creationId="{B3D9DFD3-CF68-4650-A41C-F6FE90A409C7}"/>
          </ac:picMkLst>
        </pc:picChg>
        <pc:picChg chg="del mod">
          <ac:chgData name="Lucas Peinado Bruscato" userId="633835f7-738c-490f-8921-b9581e440520" providerId="ADAL" clId="{C2FF0A9E-6C1A-4ACD-853D-F3021230AE11}" dt="2018-01-26T21:42:16.764" v="143" actId="478"/>
          <ac:picMkLst>
            <pc:docMk/>
            <pc:sldMk cId="2818291807" sldId="272"/>
            <ac:picMk id="12" creationId="{71447B20-083E-48FD-BAFB-8851AFCAACE0}"/>
          </ac:picMkLst>
        </pc:picChg>
        <pc:picChg chg="del mod">
          <ac:chgData name="Lucas Peinado Bruscato" userId="633835f7-738c-490f-8921-b9581e440520" providerId="ADAL" clId="{C2FF0A9E-6C1A-4ACD-853D-F3021230AE11}" dt="2018-01-26T21:42:17.175" v="144" actId="478"/>
          <ac:picMkLst>
            <pc:docMk/>
            <pc:sldMk cId="2818291807" sldId="272"/>
            <ac:picMk id="14" creationId="{8733E4B8-FAB6-47C3-AB68-F749E4EACFFB}"/>
          </ac:picMkLst>
        </pc:picChg>
      </pc:sldChg>
      <pc:sldChg chg="delSp modSp modAnim">
        <pc:chgData name="Lucas Peinado Bruscato" userId="633835f7-738c-490f-8921-b9581e440520" providerId="ADAL" clId="{C2FF0A9E-6C1A-4ACD-853D-F3021230AE11}" dt="2018-01-29T15:51:49.839" v="870" actId="732"/>
        <pc:sldMkLst>
          <pc:docMk/>
          <pc:sldMk cId="1228105057" sldId="273"/>
        </pc:sldMkLst>
        <pc:picChg chg="mod modCrop">
          <ac:chgData name="Lucas Peinado Bruscato" userId="633835f7-738c-490f-8921-b9581e440520" providerId="ADAL" clId="{C2FF0A9E-6C1A-4ACD-853D-F3021230AE11}" dt="2018-01-29T15:51:49.839" v="870" actId="732"/>
          <ac:picMkLst>
            <pc:docMk/>
            <pc:sldMk cId="1228105057" sldId="273"/>
            <ac:picMk id="6" creationId="{2BF71BBC-35E2-4566-BDDA-ED7641DEA18E}"/>
          </ac:picMkLst>
        </pc:picChg>
        <pc:picChg chg="mod ord modCrop">
          <ac:chgData name="Lucas Peinado Bruscato" userId="633835f7-738c-490f-8921-b9581e440520" providerId="ADAL" clId="{C2FF0A9E-6C1A-4ACD-853D-F3021230AE11}" dt="2018-01-29T15:51:38.690" v="868" actId="732"/>
          <ac:picMkLst>
            <pc:docMk/>
            <pc:sldMk cId="1228105057" sldId="273"/>
            <ac:picMk id="8" creationId="{05380E5E-C34E-4CEA-A63B-2806E1F97F4F}"/>
          </ac:picMkLst>
        </pc:picChg>
        <pc:picChg chg="mod modCrop">
          <ac:chgData name="Lucas Peinado Bruscato" userId="633835f7-738c-490f-8921-b9581e440520" providerId="ADAL" clId="{C2FF0A9E-6C1A-4ACD-853D-F3021230AE11}" dt="2018-01-29T15:51:31.315" v="867" actId="732"/>
          <ac:picMkLst>
            <pc:docMk/>
            <pc:sldMk cId="1228105057" sldId="273"/>
            <ac:picMk id="10" creationId="{384098C0-773E-46C2-BD38-4F7506AA77B7}"/>
          </ac:picMkLst>
        </pc:picChg>
        <pc:picChg chg="del">
          <ac:chgData name="Lucas Peinado Bruscato" userId="633835f7-738c-490f-8921-b9581e440520" providerId="ADAL" clId="{C2FF0A9E-6C1A-4ACD-853D-F3021230AE11}" dt="2018-01-26T21:54:59.039" v="253" actId="478"/>
          <ac:picMkLst>
            <pc:docMk/>
            <pc:sldMk cId="1228105057" sldId="273"/>
            <ac:picMk id="14" creationId="{75E0D2FD-ECD5-4CFE-9A48-3618CF4B52E3}"/>
          </ac:picMkLst>
        </pc:picChg>
        <pc:picChg chg="del">
          <ac:chgData name="Lucas Peinado Bruscato" userId="633835f7-738c-490f-8921-b9581e440520" providerId="ADAL" clId="{C2FF0A9E-6C1A-4ACD-853D-F3021230AE11}" dt="2018-01-26T21:54:59.039" v="253" actId="478"/>
          <ac:picMkLst>
            <pc:docMk/>
            <pc:sldMk cId="1228105057" sldId="273"/>
            <ac:picMk id="16" creationId="{2D00860E-DD7F-4D63-890D-34ED574EE59A}"/>
          </ac:picMkLst>
        </pc:picChg>
        <pc:picChg chg="del">
          <ac:chgData name="Lucas Peinado Bruscato" userId="633835f7-738c-490f-8921-b9581e440520" providerId="ADAL" clId="{C2FF0A9E-6C1A-4ACD-853D-F3021230AE11}" dt="2018-01-26T21:54:59.039" v="253" actId="478"/>
          <ac:picMkLst>
            <pc:docMk/>
            <pc:sldMk cId="1228105057" sldId="273"/>
            <ac:picMk id="18" creationId="{786466AB-605F-4981-9D12-8ACCA02E5C37}"/>
          </ac:picMkLst>
        </pc:picChg>
      </pc:sldChg>
      <pc:sldChg chg="delSp modSp">
        <pc:chgData name="Lucas Peinado Bruscato" userId="633835f7-738c-490f-8921-b9581e440520" providerId="ADAL" clId="{C2FF0A9E-6C1A-4ACD-853D-F3021230AE11}" dt="2018-01-29T15:52:48.969" v="877" actId="732"/>
        <pc:sldMkLst>
          <pc:docMk/>
          <pc:sldMk cId="3657971089" sldId="274"/>
        </pc:sldMkLst>
        <pc:picChg chg="mod modCrop">
          <ac:chgData name="Lucas Peinado Bruscato" userId="633835f7-738c-490f-8921-b9581e440520" providerId="ADAL" clId="{C2FF0A9E-6C1A-4ACD-853D-F3021230AE11}" dt="2018-01-29T15:52:41.019" v="876" actId="732"/>
          <ac:picMkLst>
            <pc:docMk/>
            <pc:sldMk cId="3657971089" sldId="274"/>
            <ac:picMk id="6" creationId="{577A4F76-00FE-494A-922B-F9EC24B20837}"/>
          </ac:picMkLst>
        </pc:picChg>
        <pc:picChg chg="mod modCrop">
          <ac:chgData name="Lucas Peinado Bruscato" userId="633835f7-738c-490f-8921-b9581e440520" providerId="ADAL" clId="{C2FF0A9E-6C1A-4ACD-853D-F3021230AE11}" dt="2018-01-29T15:52:48.969" v="877" actId="732"/>
          <ac:picMkLst>
            <pc:docMk/>
            <pc:sldMk cId="3657971089" sldId="274"/>
            <ac:picMk id="8" creationId="{2988362C-24F0-4A53-B668-A4D1C56AF1B7}"/>
          </ac:picMkLst>
        </pc:picChg>
        <pc:picChg chg="mod">
          <ac:chgData name="Lucas Peinado Bruscato" userId="633835f7-738c-490f-8921-b9581e440520" providerId="ADAL" clId="{C2FF0A9E-6C1A-4ACD-853D-F3021230AE11}" dt="2018-01-26T22:05:26.685" v="400" actId="1076"/>
          <ac:picMkLst>
            <pc:docMk/>
            <pc:sldMk cId="3657971089" sldId="274"/>
            <ac:picMk id="10" creationId="{11222AFD-3E97-4EED-9DC9-797E52FB863C}"/>
          </ac:picMkLst>
        </pc:picChg>
        <pc:picChg chg="del">
          <ac:chgData name="Lucas Peinado Bruscato" userId="633835f7-738c-490f-8921-b9581e440520" providerId="ADAL" clId="{C2FF0A9E-6C1A-4ACD-853D-F3021230AE11}" dt="2018-01-26T22:04:15.258" v="338" actId="478"/>
          <ac:picMkLst>
            <pc:docMk/>
            <pc:sldMk cId="3657971089" sldId="274"/>
            <ac:picMk id="12" creationId="{5E8D4BEA-9595-4953-879F-EB4E4A218BD0}"/>
          </ac:picMkLst>
        </pc:picChg>
        <pc:picChg chg="del">
          <ac:chgData name="Lucas Peinado Bruscato" userId="633835f7-738c-490f-8921-b9581e440520" providerId="ADAL" clId="{C2FF0A9E-6C1A-4ACD-853D-F3021230AE11}" dt="2018-01-26T22:04:16.042" v="339" actId="478"/>
          <ac:picMkLst>
            <pc:docMk/>
            <pc:sldMk cId="3657971089" sldId="274"/>
            <ac:picMk id="14" creationId="{3C5E7C41-ED36-45D8-939A-8120499761EB}"/>
          </ac:picMkLst>
        </pc:picChg>
      </pc:sldChg>
      <pc:sldChg chg="modSp">
        <pc:chgData name="Lucas Peinado Bruscato" userId="633835f7-738c-490f-8921-b9581e440520" providerId="ADAL" clId="{C2FF0A9E-6C1A-4ACD-853D-F3021230AE11}" dt="2018-01-26T21:47:52.581" v="251" actId="1076"/>
        <pc:sldMkLst>
          <pc:docMk/>
          <pc:sldMk cId="1654137062" sldId="275"/>
        </pc:sldMkLst>
        <pc:picChg chg="mod modCrop">
          <ac:chgData name="Lucas Peinado Bruscato" userId="633835f7-738c-490f-8921-b9581e440520" providerId="ADAL" clId="{C2FF0A9E-6C1A-4ACD-853D-F3021230AE11}" dt="2018-01-26T21:47:52.581" v="251" actId="1076"/>
          <ac:picMkLst>
            <pc:docMk/>
            <pc:sldMk cId="1654137062" sldId="275"/>
            <ac:picMk id="6" creationId="{E6168081-B487-4884-B15C-056A09018008}"/>
          </ac:picMkLst>
        </pc:picChg>
      </pc:sldChg>
      <pc:sldChg chg="modSp">
        <pc:chgData name="Lucas Peinado Bruscato" userId="633835f7-738c-490f-8921-b9581e440520" providerId="ADAL" clId="{C2FF0A9E-6C1A-4ACD-853D-F3021230AE11}" dt="2018-01-29T15:53:23.627" v="883" actId="732"/>
        <pc:sldMkLst>
          <pc:docMk/>
          <pc:sldMk cId="1210612592" sldId="276"/>
        </pc:sldMkLst>
        <pc:picChg chg="mod modCrop">
          <ac:chgData name="Lucas Peinado Bruscato" userId="633835f7-738c-490f-8921-b9581e440520" providerId="ADAL" clId="{C2FF0A9E-6C1A-4ACD-853D-F3021230AE11}" dt="2018-01-29T15:53:19.018" v="882" actId="732"/>
          <ac:picMkLst>
            <pc:docMk/>
            <pc:sldMk cId="1210612592" sldId="276"/>
            <ac:picMk id="6" creationId="{B8BC3C4E-30B8-4289-8F91-D243B63BF15D}"/>
          </ac:picMkLst>
        </pc:picChg>
        <pc:picChg chg="mod modCrop">
          <ac:chgData name="Lucas Peinado Bruscato" userId="633835f7-738c-490f-8921-b9581e440520" providerId="ADAL" clId="{C2FF0A9E-6C1A-4ACD-853D-F3021230AE11}" dt="2018-01-29T15:53:23.627" v="883" actId="732"/>
          <ac:picMkLst>
            <pc:docMk/>
            <pc:sldMk cId="1210612592" sldId="276"/>
            <ac:picMk id="8" creationId="{75102CD2-DE0A-4D7D-9613-E979FDBBF276}"/>
          </ac:picMkLst>
        </pc:picChg>
      </pc:sldChg>
      <pc:sldChg chg="delSp modSp modAnim">
        <pc:chgData name="Lucas Peinado Bruscato" userId="633835f7-738c-490f-8921-b9581e440520" providerId="ADAL" clId="{C2FF0A9E-6C1A-4ACD-853D-F3021230AE11}" dt="2018-01-29T15:53:54.602" v="888" actId="732"/>
        <pc:sldMkLst>
          <pc:docMk/>
          <pc:sldMk cId="2505783370" sldId="277"/>
        </pc:sldMkLst>
        <pc:picChg chg="mod modCrop">
          <ac:chgData name="Lucas Peinado Bruscato" userId="633835f7-738c-490f-8921-b9581e440520" providerId="ADAL" clId="{C2FF0A9E-6C1A-4ACD-853D-F3021230AE11}" dt="2018-01-29T15:53:35.433" v="885" actId="732"/>
          <ac:picMkLst>
            <pc:docMk/>
            <pc:sldMk cId="2505783370" sldId="277"/>
            <ac:picMk id="6" creationId="{58A8505C-B6ED-448D-A982-2C2F652E3D4D}"/>
          </ac:picMkLst>
        </pc:picChg>
        <pc:picChg chg="mod modCrop">
          <ac:chgData name="Lucas Peinado Bruscato" userId="633835f7-738c-490f-8921-b9581e440520" providerId="ADAL" clId="{C2FF0A9E-6C1A-4ACD-853D-F3021230AE11}" dt="2018-01-29T15:53:54.602" v="888" actId="732"/>
          <ac:picMkLst>
            <pc:docMk/>
            <pc:sldMk cId="2505783370" sldId="277"/>
            <ac:picMk id="8" creationId="{0D08C0DE-30B4-45C5-B7A7-8E86DFF5FF98}"/>
          </ac:picMkLst>
        </pc:picChg>
        <pc:picChg chg="mod modCrop">
          <ac:chgData name="Lucas Peinado Bruscato" userId="633835f7-738c-490f-8921-b9581e440520" providerId="ADAL" clId="{C2FF0A9E-6C1A-4ACD-853D-F3021230AE11}" dt="2018-01-29T15:53:48.203" v="887" actId="732"/>
          <ac:picMkLst>
            <pc:docMk/>
            <pc:sldMk cId="2505783370" sldId="277"/>
            <ac:picMk id="10" creationId="{7D615C60-379B-4119-8528-C6882525EB7D}"/>
          </ac:picMkLst>
        </pc:picChg>
        <pc:picChg chg="del">
          <ac:chgData name="Lucas Peinado Bruscato" userId="633835f7-738c-490f-8921-b9581e440520" providerId="ADAL" clId="{C2FF0A9E-6C1A-4ACD-853D-F3021230AE11}" dt="2018-01-26T21:44:26.793" v="164" actId="478"/>
          <ac:picMkLst>
            <pc:docMk/>
            <pc:sldMk cId="2505783370" sldId="277"/>
            <ac:picMk id="12" creationId="{A52F60E0-2FD3-471D-8484-E1F77304E21B}"/>
          </ac:picMkLst>
        </pc:picChg>
        <pc:picChg chg="del">
          <ac:chgData name="Lucas Peinado Bruscato" userId="633835f7-738c-490f-8921-b9581e440520" providerId="ADAL" clId="{C2FF0A9E-6C1A-4ACD-853D-F3021230AE11}" dt="2018-01-26T21:44:26.793" v="164" actId="478"/>
          <ac:picMkLst>
            <pc:docMk/>
            <pc:sldMk cId="2505783370" sldId="277"/>
            <ac:picMk id="14" creationId="{C7156EC3-2E1E-47A1-B1A4-071AC3275C4A}"/>
          </ac:picMkLst>
        </pc:picChg>
        <pc:picChg chg="del">
          <ac:chgData name="Lucas Peinado Bruscato" userId="633835f7-738c-490f-8921-b9581e440520" providerId="ADAL" clId="{C2FF0A9E-6C1A-4ACD-853D-F3021230AE11}" dt="2018-01-26T21:44:26.793" v="164" actId="478"/>
          <ac:picMkLst>
            <pc:docMk/>
            <pc:sldMk cId="2505783370" sldId="277"/>
            <ac:picMk id="16" creationId="{92DDA907-63F8-4A5F-B1C1-276271124933}"/>
          </ac:picMkLst>
        </pc:picChg>
      </pc:sldChg>
      <pc:sldChg chg="addSp delSp modSp">
        <pc:chgData name="Lucas Peinado Bruscato" userId="633835f7-738c-490f-8921-b9581e440520" providerId="ADAL" clId="{C2FF0A9E-6C1A-4ACD-853D-F3021230AE11}" dt="2018-01-29T15:54:36.929" v="893" actId="732"/>
        <pc:sldMkLst>
          <pc:docMk/>
          <pc:sldMk cId="3887125264" sldId="278"/>
        </pc:sldMkLst>
        <pc:picChg chg="add del">
          <ac:chgData name="Lucas Peinado Bruscato" userId="633835f7-738c-490f-8921-b9581e440520" providerId="ADAL" clId="{C2FF0A9E-6C1A-4ACD-853D-F3021230AE11}" dt="2018-01-29T13:34:04.684" v="621" actId="478"/>
          <ac:picMkLst>
            <pc:docMk/>
            <pc:sldMk cId="3887125264" sldId="278"/>
            <ac:picMk id="2" creationId="{B5BBCBF7-9336-40D4-BD2D-AB142406EB82}"/>
          </ac:picMkLst>
        </pc:picChg>
        <pc:picChg chg="add mod">
          <ac:chgData name="Lucas Peinado Bruscato" userId="633835f7-738c-490f-8921-b9581e440520" providerId="ADAL" clId="{C2FF0A9E-6C1A-4ACD-853D-F3021230AE11}" dt="2018-01-29T15:11:10.886" v="825" actId="1037"/>
          <ac:picMkLst>
            <pc:docMk/>
            <pc:sldMk cId="3887125264" sldId="278"/>
            <ac:picMk id="5" creationId="{83D5B4AB-862C-4B45-A531-C2ADB64060A2}"/>
          </ac:picMkLst>
        </pc:picChg>
        <pc:picChg chg="mod modCrop">
          <ac:chgData name="Lucas Peinado Bruscato" userId="633835f7-738c-490f-8921-b9581e440520" providerId="ADAL" clId="{C2FF0A9E-6C1A-4ACD-853D-F3021230AE11}" dt="2018-01-29T15:54:29.729" v="892" actId="732"/>
          <ac:picMkLst>
            <pc:docMk/>
            <pc:sldMk cId="3887125264" sldId="278"/>
            <ac:picMk id="6" creationId="{A24FE986-97C7-47F0-B576-F245E507E9D3}"/>
          </ac:picMkLst>
        </pc:picChg>
        <pc:picChg chg="mod modCrop">
          <ac:chgData name="Lucas Peinado Bruscato" userId="633835f7-738c-490f-8921-b9581e440520" providerId="ADAL" clId="{C2FF0A9E-6C1A-4ACD-853D-F3021230AE11}" dt="2018-01-29T15:54:36.929" v="893" actId="732"/>
          <ac:picMkLst>
            <pc:docMk/>
            <pc:sldMk cId="3887125264" sldId="278"/>
            <ac:picMk id="8" creationId="{E46CFB62-E7F8-47FE-96AC-D40E3312F158}"/>
          </ac:picMkLst>
        </pc:picChg>
      </pc:sldChg>
      <pc:sldChg chg="addSp modSp">
        <pc:chgData name="Lucas Peinado Bruscato" userId="633835f7-738c-490f-8921-b9581e440520" providerId="ADAL" clId="{C2FF0A9E-6C1A-4ACD-853D-F3021230AE11}" dt="2018-01-29T15:54:46.380" v="894" actId="732"/>
        <pc:sldMkLst>
          <pc:docMk/>
          <pc:sldMk cId="4230176730" sldId="279"/>
        </pc:sldMkLst>
        <pc:picChg chg="add mod">
          <ac:chgData name="Lucas Peinado Bruscato" userId="633835f7-738c-490f-8921-b9581e440520" providerId="ADAL" clId="{C2FF0A9E-6C1A-4ACD-853D-F3021230AE11}" dt="2018-01-26T22:12:46.796" v="419" actId="1076"/>
          <ac:picMkLst>
            <pc:docMk/>
            <pc:sldMk cId="4230176730" sldId="279"/>
            <ac:picMk id="2" creationId="{72241541-0BBB-4034-9859-856C85180F04}"/>
          </ac:picMkLst>
        </pc:picChg>
        <pc:picChg chg="mod modCrop">
          <ac:chgData name="Lucas Peinado Bruscato" userId="633835f7-738c-490f-8921-b9581e440520" providerId="ADAL" clId="{C2FF0A9E-6C1A-4ACD-853D-F3021230AE11}" dt="2018-01-29T15:54:46.380" v="894" actId="732"/>
          <ac:picMkLst>
            <pc:docMk/>
            <pc:sldMk cId="4230176730" sldId="279"/>
            <ac:picMk id="6" creationId="{D806AE44-C05A-4F70-984F-3BEAB4ABD7D3}"/>
          </ac:picMkLst>
        </pc:picChg>
      </pc:sldChg>
      <pc:sldChg chg="addSp delSp modSp add">
        <pc:chgData name="Lucas Peinado Bruscato" userId="633835f7-738c-490f-8921-b9581e440520" providerId="ADAL" clId="{C2FF0A9E-6C1A-4ACD-853D-F3021230AE11}" dt="2018-01-29T15:49:45.043" v="853" actId="732"/>
        <pc:sldMkLst>
          <pc:docMk/>
          <pc:sldMk cId="2223273527" sldId="280"/>
        </pc:sldMkLst>
        <pc:spChg chg="add del mod">
          <ac:chgData name="Lucas Peinado Bruscato" userId="633835f7-738c-490f-8921-b9581e440520" providerId="ADAL" clId="{C2FF0A9E-6C1A-4ACD-853D-F3021230AE11}" dt="2018-01-26T21:33:45.710" v="20" actId="478"/>
          <ac:spMkLst>
            <pc:docMk/>
            <pc:sldMk cId="2223273527" sldId="280"/>
            <ac:spMk id="5" creationId="{8B87EC44-41F5-4258-8C2C-210A184F916A}"/>
          </ac:spMkLst>
        </pc:spChg>
        <pc:picChg chg="del">
          <ac:chgData name="Lucas Peinado Bruscato" userId="633835f7-738c-490f-8921-b9581e440520" providerId="ADAL" clId="{C2FF0A9E-6C1A-4ACD-853D-F3021230AE11}" dt="2018-01-26T21:33:43.282" v="19" actId="478"/>
          <ac:picMkLst>
            <pc:docMk/>
            <pc:sldMk cId="2223273527" sldId="280"/>
            <ac:picMk id="10" creationId="{16BAA670-1187-4029-95F6-8829D5384635}"/>
          </ac:picMkLst>
        </pc:picChg>
        <pc:picChg chg="del">
          <ac:chgData name="Lucas Peinado Bruscato" userId="633835f7-738c-490f-8921-b9581e440520" providerId="ADAL" clId="{C2FF0A9E-6C1A-4ACD-853D-F3021230AE11}" dt="2018-01-26T21:33:46.296" v="21" actId="478"/>
          <ac:picMkLst>
            <pc:docMk/>
            <pc:sldMk cId="2223273527" sldId="280"/>
            <ac:picMk id="12" creationId="{4BF59D8A-EDB8-40A1-905A-5881DC572B35}"/>
          </ac:picMkLst>
        </pc:picChg>
        <pc:picChg chg="mod modCrop">
          <ac:chgData name="Lucas Peinado Bruscato" userId="633835f7-738c-490f-8921-b9581e440520" providerId="ADAL" clId="{C2FF0A9E-6C1A-4ACD-853D-F3021230AE11}" dt="2018-01-29T15:49:37.092" v="851" actId="732"/>
          <ac:picMkLst>
            <pc:docMk/>
            <pc:sldMk cId="2223273527" sldId="280"/>
            <ac:picMk id="14" creationId="{D41C2BBD-5EFF-4991-BD56-2785D5A1AFBC}"/>
          </ac:picMkLst>
        </pc:picChg>
        <pc:picChg chg="mod modCrop">
          <ac:chgData name="Lucas Peinado Bruscato" userId="633835f7-738c-490f-8921-b9581e440520" providerId="ADAL" clId="{C2FF0A9E-6C1A-4ACD-853D-F3021230AE11}" dt="2018-01-29T15:49:45.043" v="853" actId="732"/>
          <ac:picMkLst>
            <pc:docMk/>
            <pc:sldMk cId="2223273527" sldId="280"/>
            <ac:picMk id="16" creationId="{1CFDC44D-807C-4D87-B98D-12EE19366A6A}"/>
          </ac:picMkLst>
        </pc:picChg>
      </pc:sldChg>
      <pc:sldChg chg="addSp delSp modSp add">
        <pc:chgData name="Lucas Peinado Bruscato" userId="633835f7-738c-490f-8921-b9581e440520" providerId="ADAL" clId="{C2FF0A9E-6C1A-4ACD-853D-F3021230AE11}" dt="2018-01-29T15:51:17.366" v="865" actId="732"/>
        <pc:sldMkLst>
          <pc:docMk/>
          <pc:sldMk cId="768617218" sldId="281"/>
        </pc:sldMkLst>
        <pc:spChg chg="add del mod">
          <ac:chgData name="Lucas Peinado Bruscato" userId="633835f7-738c-490f-8921-b9581e440520" providerId="ADAL" clId="{C2FF0A9E-6C1A-4ACD-853D-F3021230AE11}" dt="2018-01-26T21:42:24.347" v="146" actId="478"/>
          <ac:spMkLst>
            <pc:docMk/>
            <pc:sldMk cId="768617218" sldId="281"/>
            <ac:spMk id="5" creationId="{E100C8C8-88D1-4779-888D-5D9CF4627BBD}"/>
          </ac:spMkLst>
        </pc:spChg>
        <pc:picChg chg="del">
          <ac:chgData name="Lucas Peinado Bruscato" userId="633835f7-738c-490f-8921-b9581e440520" providerId="ADAL" clId="{C2FF0A9E-6C1A-4ACD-853D-F3021230AE11}" dt="2018-01-26T21:42:21.630" v="145" actId="478"/>
          <ac:picMkLst>
            <pc:docMk/>
            <pc:sldMk cId="768617218" sldId="281"/>
            <ac:picMk id="6" creationId="{82B042F0-CD37-48F8-B47F-F995A8F38B5A}"/>
          </ac:picMkLst>
        </pc:picChg>
        <pc:picChg chg="del">
          <ac:chgData name="Lucas Peinado Bruscato" userId="633835f7-738c-490f-8921-b9581e440520" providerId="ADAL" clId="{C2FF0A9E-6C1A-4ACD-853D-F3021230AE11}" dt="2018-01-26T21:42:21.630" v="145" actId="478"/>
          <ac:picMkLst>
            <pc:docMk/>
            <pc:sldMk cId="768617218" sldId="281"/>
            <ac:picMk id="8" creationId="{2E517D36-884C-4DA6-BF29-6644B60D7753}"/>
          </ac:picMkLst>
        </pc:picChg>
        <pc:picChg chg="del">
          <ac:chgData name="Lucas Peinado Bruscato" userId="633835f7-738c-490f-8921-b9581e440520" providerId="ADAL" clId="{C2FF0A9E-6C1A-4ACD-853D-F3021230AE11}" dt="2018-01-26T21:42:21.630" v="145" actId="478"/>
          <ac:picMkLst>
            <pc:docMk/>
            <pc:sldMk cId="768617218" sldId="281"/>
            <ac:picMk id="10" creationId="{B3D9DFD3-CF68-4650-A41C-F6FE90A409C7}"/>
          </ac:picMkLst>
        </pc:picChg>
        <pc:picChg chg="mod modCrop">
          <ac:chgData name="Lucas Peinado Bruscato" userId="633835f7-738c-490f-8921-b9581e440520" providerId="ADAL" clId="{C2FF0A9E-6C1A-4ACD-853D-F3021230AE11}" dt="2018-01-29T15:51:11.148" v="864" actId="732"/>
          <ac:picMkLst>
            <pc:docMk/>
            <pc:sldMk cId="768617218" sldId="281"/>
            <ac:picMk id="12" creationId="{71447B20-083E-48FD-BAFB-8851AFCAACE0}"/>
          </ac:picMkLst>
        </pc:picChg>
        <pc:picChg chg="mod modCrop">
          <ac:chgData name="Lucas Peinado Bruscato" userId="633835f7-738c-490f-8921-b9581e440520" providerId="ADAL" clId="{C2FF0A9E-6C1A-4ACD-853D-F3021230AE11}" dt="2018-01-29T15:51:17.366" v="865" actId="732"/>
          <ac:picMkLst>
            <pc:docMk/>
            <pc:sldMk cId="768617218" sldId="281"/>
            <ac:picMk id="14" creationId="{8733E4B8-FAB6-47C3-AB68-F749E4EACFFB}"/>
          </ac:picMkLst>
        </pc:picChg>
      </pc:sldChg>
      <pc:sldChg chg="addSp delSp modSp add modAnim">
        <pc:chgData name="Lucas Peinado Bruscato" userId="633835f7-738c-490f-8921-b9581e440520" providerId="ADAL" clId="{C2FF0A9E-6C1A-4ACD-853D-F3021230AE11}" dt="2018-01-29T15:54:20.898" v="891" actId="732"/>
        <pc:sldMkLst>
          <pc:docMk/>
          <pc:sldMk cId="3417493163" sldId="282"/>
        </pc:sldMkLst>
        <pc:spChg chg="add del mod">
          <ac:chgData name="Lucas Peinado Bruscato" userId="633835f7-738c-490f-8921-b9581e440520" providerId="ADAL" clId="{C2FF0A9E-6C1A-4ACD-853D-F3021230AE11}" dt="2018-01-26T21:45:54.289" v="183" actId="478"/>
          <ac:spMkLst>
            <pc:docMk/>
            <pc:sldMk cId="3417493163" sldId="282"/>
            <ac:spMk id="5" creationId="{3A6EF6AD-0E12-43B0-8A64-D36C09F2D78D}"/>
          </ac:spMkLst>
        </pc:spChg>
        <pc:picChg chg="del">
          <ac:chgData name="Lucas Peinado Bruscato" userId="633835f7-738c-490f-8921-b9581e440520" providerId="ADAL" clId="{C2FF0A9E-6C1A-4ACD-853D-F3021230AE11}" dt="2018-01-26T21:45:52.379" v="182" actId="478"/>
          <ac:picMkLst>
            <pc:docMk/>
            <pc:sldMk cId="3417493163" sldId="282"/>
            <ac:picMk id="6" creationId="{58A8505C-B6ED-448D-A982-2C2F652E3D4D}"/>
          </ac:picMkLst>
        </pc:picChg>
        <pc:picChg chg="add mod">
          <ac:chgData name="Lucas Peinado Bruscato" userId="633835f7-738c-490f-8921-b9581e440520" providerId="ADAL" clId="{C2FF0A9E-6C1A-4ACD-853D-F3021230AE11}" dt="2018-01-29T13:25:09.722" v="612" actId="1076"/>
          <ac:picMkLst>
            <pc:docMk/>
            <pc:sldMk cId="3417493163" sldId="282"/>
            <ac:picMk id="7" creationId="{403F5F8B-84B4-429E-A226-E179F1B2101C}"/>
          </ac:picMkLst>
        </pc:picChg>
        <pc:picChg chg="del">
          <ac:chgData name="Lucas Peinado Bruscato" userId="633835f7-738c-490f-8921-b9581e440520" providerId="ADAL" clId="{C2FF0A9E-6C1A-4ACD-853D-F3021230AE11}" dt="2018-01-26T21:45:52.379" v="182" actId="478"/>
          <ac:picMkLst>
            <pc:docMk/>
            <pc:sldMk cId="3417493163" sldId="282"/>
            <ac:picMk id="8" creationId="{0D08C0DE-30B4-45C5-B7A7-8E86DFF5FF98}"/>
          </ac:picMkLst>
        </pc:picChg>
        <pc:picChg chg="del">
          <ac:chgData name="Lucas Peinado Bruscato" userId="633835f7-738c-490f-8921-b9581e440520" providerId="ADAL" clId="{C2FF0A9E-6C1A-4ACD-853D-F3021230AE11}" dt="2018-01-26T21:45:52.379" v="182" actId="478"/>
          <ac:picMkLst>
            <pc:docMk/>
            <pc:sldMk cId="3417493163" sldId="282"/>
            <ac:picMk id="10" creationId="{7D615C60-379B-4119-8528-C6882525EB7D}"/>
          </ac:picMkLst>
        </pc:picChg>
        <pc:picChg chg="mod modCrop">
          <ac:chgData name="Lucas Peinado Bruscato" userId="633835f7-738c-490f-8921-b9581e440520" providerId="ADAL" clId="{C2FF0A9E-6C1A-4ACD-853D-F3021230AE11}" dt="2018-01-29T15:54:03.754" v="889" actId="732"/>
          <ac:picMkLst>
            <pc:docMk/>
            <pc:sldMk cId="3417493163" sldId="282"/>
            <ac:picMk id="12" creationId="{A52F60E0-2FD3-471D-8484-E1F77304E21B}"/>
          </ac:picMkLst>
        </pc:picChg>
        <pc:picChg chg="add mod">
          <ac:chgData name="Lucas Peinado Bruscato" userId="633835f7-738c-490f-8921-b9581e440520" providerId="ADAL" clId="{C2FF0A9E-6C1A-4ACD-853D-F3021230AE11}" dt="2018-01-29T13:25:04.795" v="610" actId="1582"/>
          <ac:picMkLst>
            <pc:docMk/>
            <pc:sldMk cId="3417493163" sldId="282"/>
            <ac:picMk id="13" creationId="{8BD33799-2506-490B-86FB-175ADB2D1741}"/>
          </ac:picMkLst>
        </pc:picChg>
        <pc:picChg chg="mod modCrop">
          <ac:chgData name="Lucas Peinado Bruscato" userId="633835f7-738c-490f-8921-b9581e440520" providerId="ADAL" clId="{C2FF0A9E-6C1A-4ACD-853D-F3021230AE11}" dt="2018-01-29T15:54:10.268" v="890" actId="732"/>
          <ac:picMkLst>
            <pc:docMk/>
            <pc:sldMk cId="3417493163" sldId="282"/>
            <ac:picMk id="14" creationId="{C7156EC3-2E1E-47A1-B1A4-071AC3275C4A}"/>
          </ac:picMkLst>
        </pc:picChg>
        <pc:picChg chg="mod modCrop">
          <ac:chgData name="Lucas Peinado Bruscato" userId="633835f7-738c-490f-8921-b9581e440520" providerId="ADAL" clId="{C2FF0A9E-6C1A-4ACD-853D-F3021230AE11}" dt="2018-01-29T15:54:20.898" v="891" actId="732"/>
          <ac:picMkLst>
            <pc:docMk/>
            <pc:sldMk cId="3417493163" sldId="282"/>
            <ac:picMk id="16" creationId="{92DDA907-63F8-4A5F-B1C1-276271124933}"/>
          </ac:picMkLst>
        </pc:picChg>
        <pc:cxnChg chg="add mod">
          <ac:chgData name="Lucas Peinado Bruscato" userId="633835f7-738c-490f-8921-b9581e440520" providerId="ADAL" clId="{C2FF0A9E-6C1A-4ACD-853D-F3021230AE11}" dt="2018-01-29T13:25:19.668" v="615" actId="14100"/>
          <ac:cxnSpMkLst>
            <pc:docMk/>
            <pc:sldMk cId="3417493163" sldId="282"/>
            <ac:cxnSpMk id="11" creationId="{D50BFC3A-BDBC-47FF-9236-5BDAB6C87787}"/>
          </ac:cxnSpMkLst>
        </pc:cxnChg>
      </pc:sldChg>
      <pc:sldChg chg="addSp delSp modSp add modAnim">
        <pc:chgData name="Lucas Peinado Bruscato" userId="633835f7-738c-490f-8921-b9581e440520" providerId="ADAL" clId="{C2FF0A9E-6C1A-4ACD-853D-F3021230AE11}" dt="2018-01-29T15:52:18.020" v="874" actId="732"/>
        <pc:sldMkLst>
          <pc:docMk/>
          <pc:sldMk cId="773859542" sldId="283"/>
        </pc:sldMkLst>
        <pc:spChg chg="add del mod">
          <ac:chgData name="Lucas Peinado Bruscato" userId="633835f7-738c-490f-8921-b9581e440520" providerId="ADAL" clId="{C2FF0A9E-6C1A-4ACD-853D-F3021230AE11}" dt="2018-01-26T21:57:55.019" v="295" actId="478"/>
          <ac:spMkLst>
            <pc:docMk/>
            <pc:sldMk cId="773859542" sldId="283"/>
            <ac:spMk id="5" creationId="{CC8ADA6F-C10A-4A24-9245-3BC3E98B1FB6}"/>
          </ac:spMkLst>
        </pc:spChg>
        <pc:picChg chg="del">
          <ac:chgData name="Lucas Peinado Bruscato" userId="633835f7-738c-490f-8921-b9581e440520" providerId="ADAL" clId="{C2FF0A9E-6C1A-4ACD-853D-F3021230AE11}" dt="2018-01-26T21:57:53.629" v="294" actId="478"/>
          <ac:picMkLst>
            <pc:docMk/>
            <pc:sldMk cId="773859542" sldId="283"/>
            <ac:picMk id="6" creationId="{2BF71BBC-35E2-4566-BDDA-ED7641DEA18E}"/>
          </ac:picMkLst>
        </pc:picChg>
        <pc:picChg chg="add mod modCrop">
          <ac:chgData name="Lucas Peinado Bruscato" userId="633835f7-738c-490f-8921-b9581e440520" providerId="ADAL" clId="{C2FF0A9E-6C1A-4ACD-853D-F3021230AE11}" dt="2018-01-29T12:26:38.906" v="483" actId="1035"/>
          <ac:picMkLst>
            <pc:docMk/>
            <pc:sldMk cId="773859542" sldId="283"/>
            <ac:picMk id="7" creationId="{70B40FF8-7E5D-46E8-9CEF-6BD3B701C68A}"/>
          </ac:picMkLst>
        </pc:picChg>
        <pc:picChg chg="del">
          <ac:chgData name="Lucas Peinado Bruscato" userId="633835f7-738c-490f-8921-b9581e440520" providerId="ADAL" clId="{C2FF0A9E-6C1A-4ACD-853D-F3021230AE11}" dt="2018-01-26T21:57:55.416" v="296" actId="478"/>
          <ac:picMkLst>
            <pc:docMk/>
            <pc:sldMk cId="773859542" sldId="283"/>
            <ac:picMk id="8" creationId="{05380E5E-C34E-4CEA-A63B-2806E1F97F4F}"/>
          </ac:picMkLst>
        </pc:picChg>
        <pc:picChg chg="add mod modCrop">
          <ac:chgData name="Lucas Peinado Bruscato" userId="633835f7-738c-490f-8921-b9581e440520" providerId="ADAL" clId="{C2FF0A9E-6C1A-4ACD-853D-F3021230AE11}" dt="2018-01-29T12:26:40.792" v="487" actId="1035"/>
          <ac:picMkLst>
            <pc:docMk/>
            <pc:sldMk cId="773859542" sldId="283"/>
            <ac:picMk id="9" creationId="{98B03F49-ECF1-47FF-AC1F-B8911EA17988}"/>
          </ac:picMkLst>
        </pc:picChg>
        <pc:picChg chg="del">
          <ac:chgData name="Lucas Peinado Bruscato" userId="633835f7-738c-490f-8921-b9581e440520" providerId="ADAL" clId="{C2FF0A9E-6C1A-4ACD-853D-F3021230AE11}" dt="2018-01-26T21:58:01.128" v="297" actId="478"/>
          <ac:picMkLst>
            <pc:docMk/>
            <pc:sldMk cId="773859542" sldId="283"/>
            <ac:picMk id="10" creationId="{384098C0-773E-46C2-BD38-4F7506AA77B7}"/>
          </ac:picMkLst>
        </pc:picChg>
        <pc:picChg chg="add mod modCrop">
          <ac:chgData name="Lucas Peinado Bruscato" userId="633835f7-738c-490f-8921-b9581e440520" providerId="ADAL" clId="{C2FF0A9E-6C1A-4ACD-853D-F3021230AE11}" dt="2018-01-29T12:28:11.182" v="520" actId="1036"/>
          <ac:picMkLst>
            <pc:docMk/>
            <pc:sldMk cId="773859542" sldId="283"/>
            <ac:picMk id="11" creationId="{C0AF3B42-60B2-4FA5-9EC0-AA97C6D0B9A7}"/>
          </ac:picMkLst>
        </pc:picChg>
        <pc:picChg chg="mod modCrop">
          <ac:chgData name="Lucas Peinado Bruscato" userId="633835f7-738c-490f-8921-b9581e440520" providerId="ADAL" clId="{C2FF0A9E-6C1A-4ACD-853D-F3021230AE11}" dt="2018-01-29T15:51:59.189" v="871" actId="732"/>
          <ac:picMkLst>
            <pc:docMk/>
            <pc:sldMk cId="773859542" sldId="283"/>
            <ac:picMk id="14" creationId="{75E0D2FD-ECD5-4CFE-9A48-3618CF4B52E3}"/>
          </ac:picMkLst>
        </pc:picChg>
        <pc:picChg chg="add mod modCrop">
          <ac:chgData name="Lucas Peinado Bruscato" userId="633835f7-738c-490f-8921-b9581e440520" providerId="ADAL" clId="{C2FF0A9E-6C1A-4ACD-853D-F3021230AE11}" dt="2018-01-29T15:52:18.020" v="874" actId="732"/>
          <ac:picMkLst>
            <pc:docMk/>
            <pc:sldMk cId="773859542" sldId="283"/>
            <ac:picMk id="15" creationId="{DFADAE3D-35CF-4A4F-9FDE-2381B3FBB0A4}"/>
          </ac:picMkLst>
        </pc:picChg>
        <pc:picChg chg="mod ord modCrop">
          <ac:chgData name="Lucas Peinado Bruscato" userId="633835f7-738c-490f-8921-b9581e440520" providerId="ADAL" clId="{C2FF0A9E-6C1A-4ACD-853D-F3021230AE11}" dt="2018-01-29T15:52:07.996" v="872" actId="732"/>
          <ac:picMkLst>
            <pc:docMk/>
            <pc:sldMk cId="773859542" sldId="283"/>
            <ac:picMk id="16" creationId="{2D00860E-DD7F-4D63-890D-34ED574EE59A}"/>
          </ac:picMkLst>
        </pc:picChg>
        <pc:picChg chg="mod modCrop">
          <ac:chgData name="Lucas Peinado Bruscato" userId="633835f7-738c-490f-8921-b9581e440520" providerId="ADAL" clId="{C2FF0A9E-6C1A-4ACD-853D-F3021230AE11}" dt="2018-01-29T12:28:16.895" v="527" actId="1035"/>
          <ac:picMkLst>
            <pc:docMk/>
            <pc:sldMk cId="773859542" sldId="283"/>
            <ac:picMk id="18" creationId="{786466AB-605F-4981-9D12-8ACCA02E5C37}"/>
          </ac:picMkLst>
        </pc:picChg>
      </pc:sldChg>
      <pc:sldChg chg="addSp delSp modSp add">
        <pc:chgData name="Lucas Peinado Bruscato" userId="633835f7-738c-490f-8921-b9581e440520" providerId="ADAL" clId="{C2FF0A9E-6C1A-4ACD-853D-F3021230AE11}" dt="2018-01-29T15:53:06.582" v="880" actId="732"/>
        <pc:sldMkLst>
          <pc:docMk/>
          <pc:sldMk cId="4178885597" sldId="284"/>
        </pc:sldMkLst>
        <pc:spChg chg="add del mod">
          <ac:chgData name="Lucas Peinado Bruscato" userId="633835f7-738c-490f-8921-b9581e440520" providerId="ADAL" clId="{C2FF0A9E-6C1A-4ACD-853D-F3021230AE11}" dt="2018-01-26T22:06:05.481" v="402" actId="478"/>
          <ac:spMkLst>
            <pc:docMk/>
            <pc:sldMk cId="4178885597" sldId="284"/>
            <ac:spMk id="5" creationId="{BB792EC5-DD62-4349-A547-10F60B36C041}"/>
          </ac:spMkLst>
        </pc:spChg>
        <pc:picChg chg="del">
          <ac:chgData name="Lucas Peinado Bruscato" userId="633835f7-738c-490f-8921-b9581e440520" providerId="ADAL" clId="{C2FF0A9E-6C1A-4ACD-853D-F3021230AE11}" dt="2018-01-26T22:06:03.412" v="401" actId="478"/>
          <ac:picMkLst>
            <pc:docMk/>
            <pc:sldMk cId="4178885597" sldId="284"/>
            <ac:picMk id="6" creationId="{577A4F76-00FE-494A-922B-F9EC24B20837}"/>
          </ac:picMkLst>
        </pc:picChg>
        <pc:picChg chg="del">
          <ac:chgData name="Lucas Peinado Bruscato" userId="633835f7-738c-490f-8921-b9581e440520" providerId="ADAL" clId="{C2FF0A9E-6C1A-4ACD-853D-F3021230AE11}" dt="2018-01-26T22:06:03.412" v="401" actId="478"/>
          <ac:picMkLst>
            <pc:docMk/>
            <pc:sldMk cId="4178885597" sldId="284"/>
            <ac:picMk id="8" creationId="{2988362C-24F0-4A53-B668-A4D1C56AF1B7}"/>
          </ac:picMkLst>
        </pc:picChg>
        <pc:picChg chg="del">
          <ac:chgData name="Lucas Peinado Bruscato" userId="633835f7-738c-490f-8921-b9581e440520" providerId="ADAL" clId="{C2FF0A9E-6C1A-4ACD-853D-F3021230AE11}" dt="2018-01-26T22:06:03.412" v="401" actId="478"/>
          <ac:picMkLst>
            <pc:docMk/>
            <pc:sldMk cId="4178885597" sldId="284"/>
            <ac:picMk id="10" creationId="{11222AFD-3E97-4EED-9DC9-797E52FB863C}"/>
          </ac:picMkLst>
        </pc:picChg>
        <pc:picChg chg="mod modCrop">
          <ac:chgData name="Lucas Peinado Bruscato" userId="633835f7-738c-490f-8921-b9581e440520" providerId="ADAL" clId="{C2FF0A9E-6C1A-4ACD-853D-F3021230AE11}" dt="2018-01-29T15:52:58.476" v="878" actId="732"/>
          <ac:picMkLst>
            <pc:docMk/>
            <pc:sldMk cId="4178885597" sldId="284"/>
            <ac:picMk id="12" creationId="{5E8D4BEA-9595-4953-879F-EB4E4A218BD0}"/>
          </ac:picMkLst>
        </pc:picChg>
        <pc:picChg chg="mod modCrop">
          <ac:chgData name="Lucas Peinado Bruscato" userId="633835f7-738c-490f-8921-b9581e440520" providerId="ADAL" clId="{C2FF0A9E-6C1A-4ACD-853D-F3021230AE11}" dt="2018-01-29T15:53:06.582" v="880" actId="732"/>
          <ac:picMkLst>
            <pc:docMk/>
            <pc:sldMk cId="4178885597" sldId="284"/>
            <ac:picMk id="14" creationId="{3C5E7C41-ED36-45D8-939A-8120499761EB}"/>
          </ac:picMkLst>
        </pc:picChg>
      </pc:sldChg>
      <pc:sldChg chg="addSp delSp modSp add modTransition">
        <pc:chgData name="Lucas Peinado Bruscato" userId="633835f7-738c-490f-8921-b9581e440520" providerId="ADAL" clId="{C2FF0A9E-6C1A-4ACD-853D-F3021230AE11}" dt="2018-01-29T13:47:57.470" v="819" actId="732"/>
        <pc:sldMkLst>
          <pc:docMk/>
          <pc:sldMk cId="3311920193" sldId="285"/>
        </pc:sldMkLst>
        <pc:spChg chg="ord">
          <ac:chgData name="Lucas Peinado Bruscato" userId="633835f7-738c-490f-8921-b9581e440520" providerId="ADAL" clId="{C2FF0A9E-6C1A-4ACD-853D-F3021230AE11}" dt="2018-01-29T13:46:06.009" v="769" actId="167"/>
          <ac:spMkLst>
            <pc:docMk/>
            <pc:sldMk cId="3311920193" sldId="285"/>
            <ac:spMk id="3" creationId="{01EDD1AB-4A9D-4193-8652-11C73F7E66B7}"/>
          </ac:spMkLst>
        </pc:spChg>
        <pc:spChg chg="add mod">
          <ac:chgData name="Lucas Peinado Bruscato" userId="633835f7-738c-490f-8921-b9581e440520" providerId="ADAL" clId="{C2FF0A9E-6C1A-4ACD-853D-F3021230AE11}" dt="2018-01-29T13:44:10.649" v="734" actId="14100"/>
          <ac:spMkLst>
            <pc:docMk/>
            <pc:sldMk cId="3311920193" sldId="285"/>
            <ac:spMk id="5" creationId="{77CB8A95-87BE-4C4C-B881-7FDA44675AD5}"/>
          </ac:spMkLst>
        </pc:spChg>
        <pc:spChg chg="add del mod">
          <ac:chgData name="Lucas Peinado Bruscato" userId="633835f7-738c-490f-8921-b9581e440520" providerId="ADAL" clId="{C2FF0A9E-6C1A-4ACD-853D-F3021230AE11}" dt="2018-01-29T13:44:24.751" v="739" actId="478"/>
          <ac:spMkLst>
            <pc:docMk/>
            <pc:sldMk cId="3311920193" sldId="285"/>
            <ac:spMk id="6" creationId="{FB48C927-BBE8-4383-981F-7BE43D1BB587}"/>
          </ac:spMkLst>
        </pc:spChg>
        <pc:spChg chg="add mod ord">
          <ac:chgData name="Lucas Peinado Bruscato" userId="633835f7-738c-490f-8921-b9581e440520" providerId="ADAL" clId="{C2FF0A9E-6C1A-4ACD-853D-F3021230AE11}" dt="2018-01-29T13:46:19.364" v="801" actId="732"/>
          <ac:spMkLst>
            <pc:docMk/>
            <pc:sldMk cId="3311920193" sldId="285"/>
            <ac:spMk id="11" creationId="{74226CE6-30FD-4164-BCE6-E3E581704915}"/>
          </ac:spMkLst>
        </pc:spChg>
        <pc:picChg chg="ord">
          <ac:chgData name="Lucas Peinado Bruscato" userId="633835f7-738c-490f-8921-b9581e440520" providerId="ADAL" clId="{C2FF0A9E-6C1A-4ACD-853D-F3021230AE11}" dt="2018-01-29T13:46:06.009" v="769" actId="167"/>
          <ac:picMkLst>
            <pc:docMk/>
            <pc:sldMk cId="3311920193" sldId="285"/>
            <ac:picMk id="7" creationId="{94107107-50C1-4DF1-8073-C272A4BE734E}"/>
          </ac:picMkLst>
        </pc:picChg>
        <pc:picChg chg="ord">
          <ac:chgData name="Lucas Peinado Bruscato" userId="633835f7-738c-490f-8921-b9581e440520" providerId="ADAL" clId="{C2FF0A9E-6C1A-4ACD-853D-F3021230AE11}" dt="2018-01-29T13:46:06.009" v="769" actId="167"/>
          <ac:picMkLst>
            <pc:docMk/>
            <pc:sldMk cId="3311920193" sldId="285"/>
            <ac:picMk id="8" creationId="{3A7DF169-2308-4A97-B33D-EA179CDD48E0}"/>
          </ac:picMkLst>
        </pc:picChg>
        <pc:picChg chg="add mod">
          <ac:chgData name="Lucas Peinado Bruscato" userId="633835f7-738c-490f-8921-b9581e440520" providerId="ADAL" clId="{C2FF0A9E-6C1A-4ACD-853D-F3021230AE11}" dt="2018-01-29T13:47:57.470" v="819" actId="732"/>
          <ac:picMkLst>
            <pc:docMk/>
            <pc:sldMk cId="3311920193" sldId="285"/>
            <ac:picMk id="10" creationId="{E72561D2-EA1E-46E8-A73C-2949639D00E9}"/>
          </ac:picMkLst>
        </pc:picChg>
        <pc:picChg chg="add mod">
          <ac:chgData name="Lucas Peinado Bruscato" userId="633835f7-738c-490f-8921-b9581e440520" providerId="ADAL" clId="{C2FF0A9E-6C1A-4ACD-853D-F3021230AE11}" dt="2018-01-29T13:46:43.143" v="805" actId="1076"/>
          <ac:picMkLst>
            <pc:docMk/>
            <pc:sldMk cId="3311920193" sldId="285"/>
            <ac:picMk id="12" creationId="{9F68EC66-2E51-4DBE-8D68-85A33CB3EE1D}"/>
          </ac:picMkLst>
        </pc:picChg>
      </pc:sldChg>
      <pc:sldChg chg="add del">
        <pc:chgData name="Lucas Peinado Bruscato" userId="633835f7-738c-490f-8921-b9581e440520" providerId="ADAL" clId="{C2FF0A9E-6C1A-4ACD-853D-F3021230AE11}" dt="2018-01-29T13:46:51.353" v="807" actId="2696"/>
        <pc:sldMkLst>
          <pc:docMk/>
          <pc:sldMk cId="257521244" sldId="286"/>
        </pc:sldMkLst>
      </pc:sldChg>
      <pc:sldChg chg="addSp delSp modSp add modTransition">
        <pc:chgData name="Lucas Peinado Bruscato" userId="633835f7-738c-490f-8921-b9581e440520" providerId="ADAL" clId="{C2FF0A9E-6C1A-4ACD-853D-F3021230AE11}" dt="2018-01-29T13:48:03.121" v="820" actId="732"/>
        <pc:sldMkLst>
          <pc:docMk/>
          <pc:sldMk cId="680393150" sldId="287"/>
        </pc:sldMkLst>
        <pc:picChg chg="mod">
          <ac:chgData name="Lucas Peinado Bruscato" userId="633835f7-738c-490f-8921-b9581e440520" providerId="ADAL" clId="{C2FF0A9E-6C1A-4ACD-853D-F3021230AE11}" dt="2018-01-29T13:48:03.121" v="820" actId="732"/>
          <ac:picMkLst>
            <pc:docMk/>
            <pc:sldMk cId="680393150" sldId="287"/>
            <ac:picMk id="10" creationId="{E72561D2-EA1E-46E8-A73C-2949639D00E9}"/>
          </ac:picMkLst>
        </pc:picChg>
        <pc:picChg chg="del">
          <ac:chgData name="Lucas Peinado Bruscato" userId="633835f7-738c-490f-8921-b9581e440520" providerId="ADAL" clId="{C2FF0A9E-6C1A-4ACD-853D-F3021230AE11}" dt="2018-01-29T13:46:52.555" v="808" actId="478"/>
          <ac:picMkLst>
            <pc:docMk/>
            <pc:sldMk cId="680393150" sldId="287"/>
            <ac:picMk id="12" creationId="{9F68EC66-2E51-4DBE-8D68-85A33CB3EE1D}"/>
          </ac:picMkLst>
        </pc:picChg>
        <pc:picChg chg="add mod">
          <ac:chgData name="Lucas Peinado Bruscato" userId="633835f7-738c-490f-8921-b9581e440520" providerId="ADAL" clId="{C2FF0A9E-6C1A-4ACD-853D-F3021230AE11}" dt="2018-01-29T13:47:05.698" v="815" actId="1037"/>
          <ac:picMkLst>
            <pc:docMk/>
            <pc:sldMk cId="680393150" sldId="287"/>
            <ac:picMk id="13" creationId="{3CE8D112-04B4-4B2F-86DD-66F7C12C8F07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635A097-FD89-462D-813B-340DF2422F7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F96B85-C5E0-46ED-9715-40F91987FA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9163D3-E41E-4776-87D9-59D97B4B53FA}" type="datetimeFigureOut">
              <a:rPr lang="pt-BR" smtClean="0"/>
              <a:t>07/01/2019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F563F2-F8AE-4C2F-8D7E-E0F351C2F45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D47BD-BE0F-494F-93CC-FFD7C28805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EB3386D-9DAC-4302-BE33-AA269A5E0B4A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991665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D593E0-560A-4B9A-9193-0DABF3BD0873}" type="datetimeFigureOut">
              <a:rPr lang="pt-BR" smtClean="0"/>
              <a:t>07/01/2019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9965D-2A22-4AD6-84CD-2C0AABD6C5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658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 l="-2000" t="-4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2E61E-60AF-4AEB-89F5-8629E1FA1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9575" y="1122363"/>
            <a:ext cx="7274859" cy="2387600"/>
          </a:xfr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F260C1-8B7C-4035-9257-A27E3EF7A2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79574" y="3602038"/>
            <a:ext cx="7274859" cy="1655762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pt-BR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7C8353-22FD-4F4B-90F9-520FB829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448800" y="6492875"/>
            <a:ext cx="2743200" cy="365125"/>
          </a:xfrm>
        </p:spPr>
        <p:txBody>
          <a:bodyPr/>
          <a:lstStyle>
            <a:lvl1pPr algn="r">
              <a:defRPr b="1">
                <a:solidFill>
                  <a:schemeClr val="bg1"/>
                </a:solidFill>
              </a:defRPr>
            </a:lvl1pPr>
          </a:lstStyle>
          <a:p>
            <a:fld id="{50A32AFD-70AB-4A4A-B070-D9E13A9407F7}" type="datetime1">
              <a:rPr lang="pt-BR" smtClean="0"/>
              <a:t>07/01/2019</a:t>
            </a:fld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57980F-A321-4D46-B8D6-23E6488A6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299857" y="6075590"/>
            <a:ext cx="2743200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AAE19B-6741-4DC6-AED6-E5AC9B135EDF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54938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54FE1E7-B6AA-4A49-A3E0-E3DFF1357C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861"/>
            <a:ext cx="12192001" cy="77261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2CB6D0-F0BC-4054-9FE3-AFB915033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7407257-9773-4679-8B4D-7BC6337CD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54" y="32658"/>
            <a:ext cx="8690578" cy="703221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DBAA6E-4182-4D37-8EC9-F94944F92D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702142" y="6492875"/>
            <a:ext cx="489857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E4AAE19B-6741-4DC6-AED6-E5AC9B135EDF}" type="slidenum">
              <a:rPr lang="pt-BR" smtClean="0"/>
              <a:pPr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51426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D47516-75CF-4475-B02C-5715F66AD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9F4870-1138-4325-99E6-F838447239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83E3B8-8FA5-46CC-9A4B-F5DEDC1E5E6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87ED82-A9DB-4E61-B7F7-F2EC3ABE39C2}" type="datetime1">
              <a:rPr lang="pt-BR" smtClean="0"/>
              <a:t>07/01/2019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659625-32AB-4F80-975B-0ADC15C47BB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527EEE-9F5F-43DA-916D-9D72684E77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AAE19B-6741-4DC6-AED6-E5AC9B135EDF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5809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slide" Target="slide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slide" Target="slide1.xm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DD1AB-4A9D-4193-8652-11C73F7E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Intro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0D968-CDEB-441A-BE3C-5EB1B4B1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1</a:t>
            </a:fld>
            <a:endParaRPr lang="pt-BR"/>
          </a:p>
        </p:txBody>
      </p:sp>
      <p:pic>
        <p:nvPicPr>
          <p:cNvPr id="7" name="Picture 6">
            <a:hlinkClick r:id="rId2" action="ppaction://hlinksldjump"/>
            <a:extLst>
              <a:ext uri="{FF2B5EF4-FFF2-40B4-BE49-F238E27FC236}">
                <a16:creationId xmlns:a16="http://schemas.microsoft.com/office/drawing/2014/main" id="{94107107-50C1-4DF1-8073-C272A4BE7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254" y="5174586"/>
            <a:ext cx="2661750" cy="1500851"/>
          </a:xfrm>
          <a:prstGeom prst="rect">
            <a:avLst/>
          </a:prstGeom>
        </p:spPr>
      </p:pic>
      <p:pic>
        <p:nvPicPr>
          <p:cNvPr id="8" name="Picture 7">
            <a:hlinkClick r:id="rId4" action="ppaction://hlinksldjump"/>
            <a:extLst>
              <a:ext uri="{FF2B5EF4-FFF2-40B4-BE49-F238E27FC236}">
                <a16:creationId xmlns:a16="http://schemas.microsoft.com/office/drawing/2014/main" id="{3A7DF169-2308-4A97-B33D-EA179CDD48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0750" y="952196"/>
            <a:ext cx="1617113" cy="112684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F956F7-F678-456C-A01E-17B22B69C22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149"/>
          <a:stretch/>
        </p:blipFill>
        <p:spPr>
          <a:xfrm>
            <a:off x="2201250" y="1569156"/>
            <a:ext cx="8296988" cy="4608976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</p:spTree>
    <p:extLst>
      <p:ext uri="{BB962C8B-B14F-4D97-AF65-F5344CB8AC3E}">
        <p14:creationId xmlns:p14="http://schemas.microsoft.com/office/powerpoint/2010/main" val="42197316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13BC232-10C0-4CFE-A535-1EBA8C464F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27" r="23536" b="90189"/>
          <a:stretch/>
        </p:blipFill>
        <p:spPr>
          <a:xfrm>
            <a:off x="999565" y="2964404"/>
            <a:ext cx="5460287" cy="148477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err="1"/>
              <a:t>Lecture</a:t>
            </a:r>
            <a:r>
              <a:rPr lang="pt-BR" sz="3200" dirty="0"/>
              <a:t> 7: </a:t>
            </a:r>
            <a:r>
              <a:rPr lang="pt-BR" sz="3200" dirty="0" err="1"/>
              <a:t>Constraints</a:t>
            </a:r>
            <a:r>
              <a:rPr lang="pt-BR" sz="3200" dirty="0"/>
              <a:t>: </a:t>
            </a:r>
            <a:r>
              <a:rPr lang="pt-BR" sz="3200" dirty="0" err="1"/>
              <a:t>Interpreting</a:t>
            </a:r>
            <a:r>
              <a:rPr lang="pt-BR" sz="3200" dirty="0"/>
              <a:t> </a:t>
            </a:r>
            <a:r>
              <a:rPr lang="pt-BR" sz="3200" dirty="0" err="1"/>
              <a:t>Line</a:t>
            </a:r>
            <a:r>
              <a:rPr lang="pt-BR" sz="3200" dirty="0"/>
              <a:t> </a:t>
            </a:r>
            <a:r>
              <a:rPr lang="pt-BR" sz="3200" dirty="0" err="1"/>
              <a:t>Drawings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10</a:t>
            </a:fld>
            <a:endParaRPr lang="pt-BR"/>
          </a:p>
        </p:txBody>
      </p:sp>
      <p:pic>
        <p:nvPicPr>
          <p:cNvPr id="2052" name="Picture 4" descr="Resultado de imagem para gif pulando">
            <a:extLst>
              <a:ext uri="{FF2B5EF4-FFF2-40B4-BE49-F238E27FC236}">
                <a16:creationId xmlns:a16="http://schemas.microsoft.com/office/drawing/2014/main" id="{AADEDD47-14D8-45E2-9D8F-4FDF82CC7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041" y="1294860"/>
            <a:ext cx="4020394" cy="2297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gif pulando">
            <a:extLst>
              <a:ext uri="{FF2B5EF4-FFF2-40B4-BE49-F238E27FC236}">
                <a16:creationId xmlns:a16="http://schemas.microsoft.com/office/drawing/2014/main" id="{6783D306-3AD9-40BD-A35A-58E3F903670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2041" y="3925173"/>
            <a:ext cx="4020394" cy="2235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610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BD38511-7AEF-4D39-A53A-79D1632B3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84" t="11777" r="22587" b="48854"/>
          <a:stretch/>
        </p:blipFill>
        <p:spPr>
          <a:xfrm>
            <a:off x="1524000" y="1490133"/>
            <a:ext cx="4563442" cy="482860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err="1"/>
              <a:t>Lecture</a:t>
            </a:r>
            <a:r>
              <a:rPr lang="pt-BR" sz="3200" dirty="0"/>
              <a:t> 8: </a:t>
            </a:r>
            <a:r>
              <a:rPr lang="pt-BR" sz="3200" dirty="0" err="1"/>
              <a:t>Constraints</a:t>
            </a:r>
            <a:r>
              <a:rPr lang="pt-BR" sz="3200" dirty="0"/>
              <a:t>: </a:t>
            </a:r>
            <a:r>
              <a:rPr lang="pt-BR" sz="3200" dirty="0" err="1"/>
              <a:t>Search</a:t>
            </a:r>
            <a:r>
              <a:rPr lang="pt-BR" sz="3200" dirty="0"/>
              <a:t>, Domain </a:t>
            </a:r>
            <a:r>
              <a:rPr lang="pt-BR" sz="3200" dirty="0" err="1"/>
              <a:t>Reduction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11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39BD33-4572-46D6-BFAF-4E5A351747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70" r="25009" b="50000"/>
          <a:stretch/>
        </p:blipFill>
        <p:spPr>
          <a:xfrm>
            <a:off x="6399493" y="1073526"/>
            <a:ext cx="4268507" cy="5661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8295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469B568-B614-4AD1-8095-BBCE1C081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29" t="10445" r="22407" b="47407"/>
          <a:stretch/>
        </p:blipFill>
        <p:spPr>
          <a:xfrm rot="16200000">
            <a:off x="476443" y="1797368"/>
            <a:ext cx="4676447" cy="497308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3200" dirty="0" err="1"/>
              <a:t>Lecture</a:t>
            </a:r>
            <a:r>
              <a:rPr lang="pt-BR" sz="3200" dirty="0"/>
              <a:t> 9: </a:t>
            </a:r>
            <a:r>
              <a:rPr lang="pt-BR" sz="3200" dirty="0" err="1"/>
              <a:t>Constraints</a:t>
            </a:r>
            <a:r>
              <a:rPr lang="pt-BR" sz="3200" dirty="0"/>
              <a:t>: Visual </a:t>
            </a:r>
            <a:r>
              <a:rPr lang="pt-BR" sz="3200" dirty="0" err="1"/>
              <a:t>Object</a:t>
            </a:r>
            <a:r>
              <a:rPr lang="pt-BR" sz="3200" dirty="0"/>
              <a:t> </a:t>
            </a:r>
            <a:r>
              <a:rPr lang="pt-BR" sz="3200" dirty="0" err="1"/>
              <a:t>Recognition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12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BFC5E-33ED-4CE8-B4CA-2BEEC94BB4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82" r="25371" b="49619"/>
          <a:stretch/>
        </p:blipFill>
        <p:spPr>
          <a:xfrm rot="5400000">
            <a:off x="6544668" y="1051419"/>
            <a:ext cx="4392135" cy="5922812"/>
          </a:xfrm>
          <a:prstGeom prst="rect">
            <a:avLst/>
          </a:prstGeom>
        </p:spPr>
      </p:pic>
      <p:pic>
        <p:nvPicPr>
          <p:cNvPr id="9" name="Content Placeholder 5">
            <a:extLst>
              <a:ext uri="{FF2B5EF4-FFF2-40B4-BE49-F238E27FC236}">
                <a16:creationId xmlns:a16="http://schemas.microsoft.com/office/drawing/2014/main" id="{FAE3983D-D135-4C6A-BC8B-84DBCA44FD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45" r="22407" b="89061"/>
          <a:stretch/>
        </p:blipFill>
        <p:spPr>
          <a:xfrm>
            <a:off x="489858" y="855179"/>
            <a:ext cx="3731507" cy="109050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F30D44C-4A9F-4762-A680-4CD648E3A729}"/>
              </a:ext>
            </a:extLst>
          </p:cNvPr>
          <p:cNvSpPr txBox="1"/>
          <p:nvPr/>
        </p:nvSpPr>
        <p:spPr>
          <a:xfrm>
            <a:off x="489858" y="2319751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F396F-4BF8-4E9A-8610-34FFA2188876}"/>
              </a:ext>
            </a:extLst>
          </p:cNvPr>
          <p:cNvSpPr txBox="1"/>
          <p:nvPr/>
        </p:nvSpPr>
        <p:spPr>
          <a:xfrm>
            <a:off x="1567944" y="2325394"/>
            <a:ext cx="28886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97A062-D9DD-4A3A-9FD5-B0FDEF3A94A3}"/>
              </a:ext>
            </a:extLst>
          </p:cNvPr>
          <p:cNvSpPr txBox="1"/>
          <p:nvPr/>
        </p:nvSpPr>
        <p:spPr>
          <a:xfrm>
            <a:off x="2454120" y="2319748"/>
            <a:ext cx="30008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/>
              <a:t>U</a:t>
            </a:r>
          </a:p>
        </p:txBody>
      </p:sp>
    </p:spTree>
    <p:extLst>
      <p:ext uri="{BB962C8B-B14F-4D97-AF65-F5344CB8AC3E}">
        <p14:creationId xmlns:p14="http://schemas.microsoft.com/office/powerpoint/2010/main" val="11540411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Lecture 10: Introduction to Learning, Nearest Neighbors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13</a:t>
            </a:fld>
            <a:endParaRPr lang="pt-B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A5AF7CF-DDB0-475A-B277-83AB383F63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8" r="18624" b="52267"/>
          <a:stretch/>
        </p:blipFill>
        <p:spPr>
          <a:xfrm>
            <a:off x="270254" y="917323"/>
            <a:ext cx="4554335" cy="5404455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E7B5819-9539-47E9-9D4B-93B9F44F12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996" y="2615280"/>
            <a:ext cx="7077075" cy="236220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96548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A8A623C-94AE-4D3B-9420-D3068F9875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9" r="24593" b="58220"/>
          <a:stretch/>
        </p:blipFill>
        <p:spPr>
          <a:xfrm>
            <a:off x="221779" y="960699"/>
            <a:ext cx="4226043" cy="470632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Lecture 11: Learning: Identification Trees, Disorder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14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9C39E7E-667F-48DB-87F5-699C83BA78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2" r="22234" b="48148"/>
          <a:stretch/>
        </p:blipFill>
        <p:spPr>
          <a:xfrm rot="16200000">
            <a:off x="5937436" y="411932"/>
            <a:ext cx="5192908" cy="6826359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49EC830-79B5-4950-B986-E30504D79103}"/>
              </a:ext>
            </a:extLst>
          </p:cNvPr>
          <p:cNvSpPr/>
          <p:nvPr/>
        </p:nvSpPr>
        <p:spPr>
          <a:xfrm>
            <a:off x="4869310" y="2151041"/>
            <a:ext cx="502800" cy="502800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1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4C77A75D-511B-43AB-AD07-B225E87374A3}"/>
              </a:ext>
            </a:extLst>
          </p:cNvPr>
          <p:cNvSpPr/>
          <p:nvPr/>
        </p:nvSpPr>
        <p:spPr>
          <a:xfrm>
            <a:off x="4869310" y="3576224"/>
            <a:ext cx="502800" cy="502800"/>
          </a:xfrm>
          <a:prstGeom prst="ellipse">
            <a:avLst/>
          </a:prstGeom>
          <a:solidFill>
            <a:srgbClr val="FF97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200" b="1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885082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Lecture</a:t>
            </a:r>
            <a:r>
              <a:rPr lang="pt-BR" dirty="0"/>
              <a:t> 12: Neural Nets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15</a:t>
            </a:fld>
            <a:endParaRPr lang="pt-BR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6BAA670-1187-4029-95F6-8829D53846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39" r="21101" b="49143"/>
          <a:stretch/>
        </p:blipFill>
        <p:spPr>
          <a:xfrm>
            <a:off x="1285727" y="909717"/>
            <a:ext cx="4651022" cy="5915625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F59D8A-EDB8-40A1-905A-5881DC572B3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10" r="21971" b="48333"/>
          <a:stretch/>
        </p:blipFill>
        <p:spPr>
          <a:xfrm>
            <a:off x="6255253" y="909717"/>
            <a:ext cx="4532489" cy="5881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071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Lecture</a:t>
            </a:r>
            <a:r>
              <a:rPr lang="pt-BR" dirty="0"/>
              <a:t> 12: Neural Nets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16</a:t>
            </a:fld>
            <a:endParaRPr lang="pt-B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1C2BBD-5EFF-4991-BD56-2785D5A1AFB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86" r="24992" b="58816"/>
          <a:stretch/>
        </p:blipFill>
        <p:spPr>
          <a:xfrm>
            <a:off x="1049867" y="832202"/>
            <a:ext cx="4560712" cy="493642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FDC44D-807C-4D87-B98D-12EE19366A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24" r="19614" b="54054"/>
          <a:stretch/>
        </p:blipFill>
        <p:spPr>
          <a:xfrm>
            <a:off x="6344353" y="877358"/>
            <a:ext cx="4560713" cy="535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3273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252C2D9-2DAA-4AB3-8666-5C9FE8D347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87" r="25008" b="49435"/>
          <a:stretch/>
        </p:blipFill>
        <p:spPr>
          <a:xfrm>
            <a:off x="88900" y="853857"/>
            <a:ext cx="4561416" cy="600784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Lecture 13: Learning: Genetic Algorithms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17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47898AB-ADBD-42B1-94B0-BF91C5F938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62" r="22495" b="48518"/>
          <a:stretch/>
        </p:blipFill>
        <p:spPr>
          <a:xfrm rot="16200000">
            <a:off x="5842353" y="95928"/>
            <a:ext cx="4995836" cy="640019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ABF785A-3715-4C4E-BFD7-618EABCD110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58" r="24451" b="80832"/>
          <a:stretch/>
        </p:blipFill>
        <p:spPr>
          <a:xfrm>
            <a:off x="7396704" y="4547325"/>
            <a:ext cx="4143665" cy="212811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70076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A1C7CFD-01C9-4619-9EE0-D6ECF56D27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34" r="20275" b="47683"/>
          <a:stretch/>
        </p:blipFill>
        <p:spPr>
          <a:xfrm>
            <a:off x="349956" y="878770"/>
            <a:ext cx="4594577" cy="605100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Lecture 14: Learning: Sparse Spaces, Phonology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18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72C9FF-4D96-4DEC-AA0D-C6398B6232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6" t="1" r="24777" b="56093"/>
          <a:stretch/>
        </p:blipFill>
        <p:spPr>
          <a:xfrm rot="16200000">
            <a:off x="5709953" y="792645"/>
            <a:ext cx="5429968" cy="639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990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2B042F0-CD37-48F8-B47F-F995A8F38B5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27" r="24544" b="59008"/>
          <a:stretch/>
        </p:blipFill>
        <p:spPr>
          <a:xfrm>
            <a:off x="-23150" y="1303799"/>
            <a:ext cx="3711658" cy="402055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Lecture 15: Learning: Near Misses, Felicity Conditions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19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517D36-884C-4DA6-BF29-6644B60D775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01" r="21708" b="50408"/>
          <a:stretch/>
        </p:blipFill>
        <p:spPr>
          <a:xfrm>
            <a:off x="4030133" y="980802"/>
            <a:ext cx="4304538" cy="56344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D9DFD3-CF68-4650-A41C-F6FE90A409C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3" r="24552" b="48518"/>
          <a:stretch/>
        </p:blipFill>
        <p:spPr>
          <a:xfrm>
            <a:off x="7944185" y="1158773"/>
            <a:ext cx="3897860" cy="5334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29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DD1AB-4A9D-4193-8652-11C73F7E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Intro</a:t>
            </a: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07107-50C1-4DF1-8073-C272A4BE7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54" y="5174586"/>
            <a:ext cx="2661750" cy="150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DF169-2308-4A97-B33D-EA179CDD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750" y="952196"/>
            <a:ext cx="1617113" cy="11268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26CE6-30FD-4164-BCE6-E3E58170491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0D968-CDEB-441A-BE3C-5EB1B4B1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2</a:t>
            </a:fld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F956F7-F678-456C-A01E-17B22B69C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9"/>
          <a:stretch/>
        </p:blipFill>
        <p:spPr>
          <a:xfrm>
            <a:off x="2201250" y="1569156"/>
            <a:ext cx="8296988" cy="4608976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CB8A95-87BE-4C4C-B881-7FDA44675AD5}"/>
              </a:ext>
            </a:extLst>
          </p:cNvPr>
          <p:cNvSpPr/>
          <p:nvPr/>
        </p:nvSpPr>
        <p:spPr>
          <a:xfrm>
            <a:off x="1196622" y="1103304"/>
            <a:ext cx="9798756" cy="5389571"/>
          </a:xfrm>
          <a:prstGeom prst="roundRect">
            <a:avLst>
              <a:gd name="adj" fmla="val 3831"/>
            </a:avLst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E72561D2-EA1E-46E8-A73C-2949639D0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393" y="1153865"/>
            <a:ext cx="338077" cy="33807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F68EC66-2E51-4DBE-8D68-85A33CB3EE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9285" y="1548094"/>
            <a:ext cx="6674701" cy="465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201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Lecture 15: Learning: Near Misses, Felicity Conditions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20</a:t>
            </a:fld>
            <a:endParaRPr lang="pt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447B20-083E-48FD-BAFB-8851AFCAAC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3" r="22233" b="51113"/>
          <a:stretch/>
        </p:blipFill>
        <p:spPr>
          <a:xfrm>
            <a:off x="270254" y="921834"/>
            <a:ext cx="4267022" cy="557104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33E4B8-FAB6-47C3-AB68-F749E4EACF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6" r="24171" b="57743"/>
          <a:stretch/>
        </p:blipFill>
        <p:spPr>
          <a:xfrm>
            <a:off x="4615543" y="1571526"/>
            <a:ext cx="3975301" cy="4567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6172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5380E5E-C34E-4CEA-A63B-2806E1F97F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15" r="25087" b="58640"/>
          <a:stretch/>
        </p:blipFill>
        <p:spPr>
          <a:xfrm>
            <a:off x="3924061" y="1486199"/>
            <a:ext cx="4174138" cy="4625233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2BF71BBC-35E2-4566-BDDA-ED7641DEA1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80" r="23576" b="49976"/>
          <a:stretch/>
        </p:blipFill>
        <p:spPr>
          <a:xfrm>
            <a:off x="270254" y="1033143"/>
            <a:ext cx="3910590" cy="537894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Lecture 16: Learning: Support Vector Machines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21</a:t>
            </a:fld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4098C0-773E-46C2-BD38-4F7506AA77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8" r="23803" b="51268"/>
          <a:stretch/>
        </p:blipFill>
        <p:spPr>
          <a:xfrm>
            <a:off x="8295139" y="1033143"/>
            <a:ext cx="3896860" cy="525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10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2D00860E-DD7F-4D63-890D-34ED574EE5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03" r="22010" b="82978"/>
          <a:stretch/>
        </p:blipFill>
        <p:spPr>
          <a:xfrm>
            <a:off x="4492980" y="946066"/>
            <a:ext cx="4041422" cy="184343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Lecture 16: Learning: Support Vector Machines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22</a:t>
            </a:fld>
            <a:endParaRPr lang="pt-BR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5E0D2FD-ECD5-4CFE-9A48-3618CF4B52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0" r="25203" b="58994"/>
          <a:stretch/>
        </p:blipFill>
        <p:spPr>
          <a:xfrm>
            <a:off x="0" y="1470979"/>
            <a:ext cx="4041422" cy="444095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86466AB-605F-4981-9D12-8ACCA02E5C3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0" r="22632" b="83419"/>
          <a:stretch/>
        </p:blipFill>
        <p:spPr>
          <a:xfrm>
            <a:off x="8380072" y="3156543"/>
            <a:ext cx="3811928" cy="16149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0B40FF8-7E5D-46E8-9CEF-6BD3B701C68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770" t="4365" r="4622" b="2920"/>
          <a:stretch/>
        </p:blipFill>
        <p:spPr>
          <a:xfrm>
            <a:off x="8604576" y="993864"/>
            <a:ext cx="1615870" cy="20965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B03F49-ECF1-47FF-AC1F-B8911EA1798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29" t="1192" r="2603" b="4158"/>
          <a:stretch/>
        </p:blipFill>
        <p:spPr>
          <a:xfrm>
            <a:off x="10286036" y="993865"/>
            <a:ext cx="1659073" cy="20965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AF3B42-60B2-4FA5-9EC0-AA97C6D0B9A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410" t="5343" r="15934" b="9304"/>
          <a:stretch/>
        </p:blipFill>
        <p:spPr>
          <a:xfrm>
            <a:off x="9608630" y="4618038"/>
            <a:ext cx="1584089" cy="204088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FADAE3D-35CF-4A4F-9FDE-2381B3FBB0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96" t="16612" r="22010" b="51606"/>
          <a:stretch/>
        </p:blipFill>
        <p:spPr>
          <a:xfrm>
            <a:off x="4422806" y="2789499"/>
            <a:ext cx="4110872" cy="3441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59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77A4F76-00FE-494A-922B-F9EC24B208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58" r="19863" b="50680"/>
          <a:stretch/>
        </p:blipFill>
        <p:spPr>
          <a:xfrm>
            <a:off x="180622" y="1340821"/>
            <a:ext cx="4011645" cy="4999421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Lecture</a:t>
            </a:r>
            <a:r>
              <a:rPr lang="pt-BR" dirty="0"/>
              <a:t> 17: Learning: </a:t>
            </a:r>
            <a:r>
              <a:rPr lang="pt-BR" dirty="0" err="1"/>
              <a:t>Boosting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23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988362C-24F0-4A53-B668-A4D1C56AF1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95" r="25673" b="58236"/>
          <a:stretch/>
        </p:blipFill>
        <p:spPr>
          <a:xfrm>
            <a:off x="3831019" y="1804732"/>
            <a:ext cx="3866459" cy="44067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1222AFD-3E97-4EED-9DC9-797E52FB86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33" r="21447" b="48518"/>
          <a:stretch/>
        </p:blipFill>
        <p:spPr>
          <a:xfrm>
            <a:off x="8005563" y="1508418"/>
            <a:ext cx="3866458" cy="499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710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Lecture</a:t>
            </a:r>
            <a:r>
              <a:rPr lang="pt-BR" dirty="0"/>
              <a:t> 17: Learning: </a:t>
            </a:r>
            <a:r>
              <a:rPr lang="pt-BR" dirty="0" err="1"/>
              <a:t>Boosting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24</a:t>
            </a:fld>
            <a:endParaRPr lang="pt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E8D4BEA-9595-4953-879F-EB4E4A218B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81" r="23962" b="55432"/>
          <a:stretch/>
        </p:blipFill>
        <p:spPr>
          <a:xfrm>
            <a:off x="563766" y="857839"/>
            <a:ext cx="4346902" cy="51943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C5E7C41-ED36-45D8-939A-8120499761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02" r="21708" b="52732"/>
          <a:stretch/>
        </p:blipFill>
        <p:spPr>
          <a:xfrm>
            <a:off x="5396088" y="857840"/>
            <a:ext cx="4448501" cy="5509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88855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6168081-B487-4884-B15C-056A090180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40" r="21513" b="58992"/>
          <a:stretch/>
        </p:blipFill>
        <p:spPr>
          <a:xfrm>
            <a:off x="4109155" y="991658"/>
            <a:ext cx="4933245" cy="509672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400" dirty="0"/>
              <a:t>Lecture 18: </a:t>
            </a:r>
            <a:r>
              <a:rPr lang="fr-FR" sz="2400" dirty="0" err="1"/>
              <a:t>Representations</a:t>
            </a:r>
            <a:r>
              <a:rPr lang="fr-FR" sz="2400" dirty="0"/>
              <a:t>: Classes, </a:t>
            </a:r>
            <a:r>
              <a:rPr lang="fr-FR" sz="2400" dirty="0" err="1"/>
              <a:t>Trajectories</a:t>
            </a:r>
            <a:r>
              <a:rPr lang="fr-FR" sz="2400" dirty="0"/>
              <a:t>, Transitions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41370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B8BC3C4E-30B8-4289-8F91-D243B63BF1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79" r="21926" b="52202"/>
          <a:stretch/>
        </p:blipFill>
        <p:spPr>
          <a:xfrm>
            <a:off x="1399821" y="870303"/>
            <a:ext cx="4391383" cy="551920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Lecture 19: Architectures: GPS, SOAR, </a:t>
            </a:r>
            <a:r>
              <a:rPr lang="en-US" sz="2400" dirty="0" err="1"/>
              <a:t>Subsumption</a:t>
            </a:r>
            <a:r>
              <a:rPr lang="en-US" sz="2400" dirty="0"/>
              <a:t>, Society of Mind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26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102CD2-DE0A-4D7D-9613-E979FDBBF27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543" r="23871" b="50000"/>
          <a:stretch/>
        </p:blipFill>
        <p:spPr>
          <a:xfrm>
            <a:off x="6437493" y="870303"/>
            <a:ext cx="4391383" cy="5906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6125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8A8505C-B6ED-448D-A982-2C2F652E3D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76" r="22340" b="50328"/>
          <a:stretch/>
        </p:blipFill>
        <p:spPr>
          <a:xfrm>
            <a:off x="270254" y="859014"/>
            <a:ext cx="3857064" cy="520311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Lecture</a:t>
            </a:r>
            <a:r>
              <a:rPr lang="pt-BR" dirty="0"/>
              <a:t> 21: </a:t>
            </a:r>
            <a:r>
              <a:rPr lang="pt-BR" dirty="0" err="1"/>
              <a:t>Probabilistic</a:t>
            </a:r>
            <a:r>
              <a:rPr lang="pt-BR" dirty="0"/>
              <a:t> </a:t>
            </a:r>
            <a:r>
              <a:rPr lang="pt-BR" dirty="0" err="1"/>
              <a:t>Inference</a:t>
            </a:r>
            <a:r>
              <a:rPr lang="pt-BR" dirty="0"/>
              <a:t>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27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08C0DE-30B4-45C5-B7A7-8E86DFF5FF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49" r="25676" b="58700"/>
          <a:stretch/>
        </p:blipFill>
        <p:spPr>
          <a:xfrm>
            <a:off x="3960898" y="1560808"/>
            <a:ext cx="3749413" cy="432258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615C60-379B-4119-8528-C6882525EB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52" r="21448" b="50760"/>
          <a:stretch/>
        </p:blipFill>
        <p:spPr>
          <a:xfrm>
            <a:off x="8064684" y="859015"/>
            <a:ext cx="4127316" cy="5496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78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Lecture</a:t>
            </a:r>
            <a:r>
              <a:rPr lang="pt-BR" dirty="0"/>
              <a:t> 21: </a:t>
            </a:r>
            <a:r>
              <a:rPr lang="pt-BR" dirty="0" err="1"/>
              <a:t>Probabilistic</a:t>
            </a:r>
            <a:r>
              <a:rPr lang="pt-BR" dirty="0"/>
              <a:t> </a:t>
            </a:r>
            <a:r>
              <a:rPr lang="pt-BR" dirty="0" err="1"/>
              <a:t>Inference</a:t>
            </a:r>
            <a:r>
              <a:rPr lang="pt-BR" dirty="0"/>
              <a:t> 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28</a:t>
            </a:fld>
            <a:endParaRPr lang="pt-B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2F60E0-2FD3-471D-8484-E1F77304E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07" r="25047" b="48704"/>
          <a:stretch/>
        </p:blipFill>
        <p:spPr>
          <a:xfrm>
            <a:off x="0" y="929216"/>
            <a:ext cx="4109156" cy="566349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7156EC3-2E1E-47A1-B1A4-071AC3275C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34" r="21186" b="48704"/>
          <a:stretch/>
        </p:blipFill>
        <p:spPr>
          <a:xfrm>
            <a:off x="4368798" y="948772"/>
            <a:ext cx="4109157" cy="554410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2DDA907-63F8-4A5F-B1C1-27627112493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02" r="24355" b="81249"/>
          <a:stretch/>
        </p:blipFill>
        <p:spPr>
          <a:xfrm>
            <a:off x="8323712" y="4363485"/>
            <a:ext cx="3732821" cy="193202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03F5F8B-84B4-429E-A226-E179F1B21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7609" y="3008488"/>
            <a:ext cx="1438275" cy="67627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50BFC3A-BDBC-47FF-9236-5BDAB6C87787}"/>
              </a:ext>
            </a:extLst>
          </p:cNvPr>
          <p:cNvCxnSpPr>
            <a:cxnSpLocks/>
          </p:cNvCxnSpPr>
          <p:nvPr/>
        </p:nvCxnSpPr>
        <p:spPr>
          <a:xfrm flipV="1">
            <a:off x="8255000" y="3346626"/>
            <a:ext cx="1079500" cy="158097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8BD33799-2506-490B-86FB-175ADB2D17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73292" y="1062686"/>
            <a:ext cx="2886911" cy="1805804"/>
          </a:xfrm>
          <a:prstGeom prst="rect">
            <a:avLst/>
          </a:prstGeom>
          <a:ln w="38100">
            <a:solidFill>
              <a:schemeClr val="accent4"/>
            </a:solidFill>
          </a:ln>
        </p:spPr>
      </p:pic>
    </p:spTree>
    <p:extLst>
      <p:ext uri="{BB962C8B-B14F-4D97-AF65-F5344CB8AC3E}">
        <p14:creationId xmlns:p14="http://schemas.microsoft.com/office/powerpoint/2010/main" val="3417493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24FE986-97C7-47F0-B576-F245E507E9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26" r="20849" b="47683"/>
          <a:stretch/>
        </p:blipFill>
        <p:spPr>
          <a:xfrm>
            <a:off x="270254" y="875947"/>
            <a:ext cx="4380768" cy="5923786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Lecture</a:t>
            </a:r>
            <a:r>
              <a:rPr lang="pt-BR" dirty="0"/>
              <a:t> 22: </a:t>
            </a:r>
            <a:r>
              <a:rPr lang="pt-BR" dirty="0" err="1"/>
              <a:t>Probabilistic</a:t>
            </a:r>
            <a:r>
              <a:rPr lang="pt-BR" dirty="0"/>
              <a:t> </a:t>
            </a:r>
            <a:r>
              <a:rPr lang="pt-BR" dirty="0" err="1"/>
              <a:t>Inference</a:t>
            </a:r>
            <a:r>
              <a:rPr lang="pt-BR" dirty="0"/>
              <a:t> II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29</a:t>
            </a:fld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46CFB62-E7F8-47FE-96AC-D40E3312F15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71" r="24891" b="50000"/>
          <a:stretch/>
        </p:blipFill>
        <p:spPr>
          <a:xfrm>
            <a:off x="4468469" y="887522"/>
            <a:ext cx="4291710" cy="571229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3D5B4AB-862C-4B45-A531-C2ADB64060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3037" y="2534856"/>
            <a:ext cx="3062170" cy="2352854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</p:spTree>
    <p:extLst>
      <p:ext uri="{BB962C8B-B14F-4D97-AF65-F5344CB8AC3E}">
        <p14:creationId xmlns:p14="http://schemas.microsoft.com/office/powerpoint/2010/main" val="3887125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1EDD1AB-4A9D-4193-8652-11C73F7E6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Intro</a:t>
            </a:r>
            <a:endParaRPr lang="pt-BR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107107-50C1-4DF1-8073-C272A4BE73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254" y="5174586"/>
            <a:ext cx="2661750" cy="1500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7DF169-2308-4A97-B33D-EA179CDD4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90750" y="952196"/>
            <a:ext cx="1617113" cy="112684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4226CE6-30FD-4164-BCE6-E3E581704915}"/>
              </a:ext>
            </a:extLst>
          </p:cNvPr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bg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00D968-CDEB-441A-BE3C-5EB1B4B1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3</a:t>
            </a:fld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F956F7-F678-456C-A01E-17B22B69C22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49"/>
          <a:stretch/>
        </p:blipFill>
        <p:spPr>
          <a:xfrm>
            <a:off x="2201250" y="1569156"/>
            <a:ext cx="8296988" cy="4608976"/>
          </a:xfrm>
          <a:prstGeom prst="rect">
            <a:avLst/>
          </a:prstGeom>
          <a:ln w="57150">
            <a:solidFill>
              <a:schemeClr val="accent5"/>
            </a:solidFill>
          </a:ln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77CB8A95-87BE-4C4C-B881-7FDA44675AD5}"/>
              </a:ext>
            </a:extLst>
          </p:cNvPr>
          <p:cNvSpPr/>
          <p:nvPr/>
        </p:nvSpPr>
        <p:spPr>
          <a:xfrm>
            <a:off x="1196622" y="1103304"/>
            <a:ext cx="9798756" cy="5389571"/>
          </a:xfrm>
          <a:prstGeom prst="roundRect">
            <a:avLst>
              <a:gd name="adj" fmla="val 3831"/>
            </a:avLst>
          </a:prstGeom>
          <a:solidFill>
            <a:schemeClr val="bg1"/>
          </a:solidFill>
          <a:ln w="190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Picture 9">
            <a:hlinkClick r:id="rId5" action="ppaction://hlinksldjump"/>
            <a:extLst>
              <a:ext uri="{FF2B5EF4-FFF2-40B4-BE49-F238E27FC236}">
                <a16:creationId xmlns:a16="http://schemas.microsoft.com/office/drawing/2014/main" id="{E72561D2-EA1E-46E8-A73C-2949639D00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72393" y="1153865"/>
            <a:ext cx="338077" cy="33807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CE8D112-04B4-4B2F-86DD-66F7C12C8F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7232" y="1469595"/>
            <a:ext cx="8668086" cy="488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3931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806AE44-C05A-4F70-984F-3BEAB4ABD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6" r="19862" b="49143"/>
          <a:stretch/>
        </p:blipFill>
        <p:spPr>
          <a:xfrm>
            <a:off x="270254" y="817828"/>
            <a:ext cx="4662990" cy="6033995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Lecture 23: Model Merging, Cross-Modal Coupling, Course Summary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30</a:t>
            </a:fld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2241541-0BBB-4034-9859-856C85180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411" y="1654818"/>
            <a:ext cx="5699731" cy="3841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767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Lecture</a:t>
            </a:r>
            <a:r>
              <a:rPr lang="pt-BR" dirty="0"/>
              <a:t> 1: </a:t>
            </a:r>
            <a:r>
              <a:rPr lang="pt-BR" dirty="0" err="1"/>
              <a:t>Introduction</a:t>
            </a:r>
            <a:r>
              <a:rPr lang="pt-BR" dirty="0"/>
              <a:t> </a:t>
            </a:r>
            <a:r>
              <a:rPr lang="pt-BR" dirty="0" err="1"/>
              <a:t>and</a:t>
            </a:r>
            <a:r>
              <a:rPr lang="pt-BR" dirty="0"/>
              <a:t> </a:t>
            </a:r>
            <a:r>
              <a:rPr lang="pt-BR" dirty="0" err="1"/>
              <a:t>Scope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4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4D37971-CEFA-4955-8281-4BA2E631B85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1" r="15303" b="81772"/>
          <a:stretch/>
        </p:blipFill>
        <p:spPr>
          <a:xfrm>
            <a:off x="2754489" y="1149270"/>
            <a:ext cx="7166749" cy="31179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2BC3B8-F37F-4E30-864E-590153F77586}"/>
              </a:ext>
            </a:extLst>
          </p:cNvPr>
          <p:cNvSpPr txBox="1"/>
          <p:nvPr/>
        </p:nvSpPr>
        <p:spPr>
          <a:xfrm>
            <a:off x="2038349" y="4970066"/>
            <a:ext cx="8115300" cy="1477328"/>
          </a:xfrm>
          <a:prstGeom prst="rect">
            <a:avLst/>
          </a:prstGeom>
          <a:solidFill>
            <a:schemeClr val="bg2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chemeClr val="bg1"/>
                </a:solidFill>
              </a:rPr>
              <a:t>"It seems that shortly before 50,000 years ago, some small group of us acquired the ability to take two concepts, and combine them to make a third concept, without disturbing the original two concepts, without limit." And from a perspective of an AI person like me, what Chomsky seems to be saying is, we learned how to begin to describe things, in a way that was intimately connected with language.</a:t>
            </a:r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606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800" dirty="0" err="1"/>
              <a:t>Lecture</a:t>
            </a:r>
            <a:r>
              <a:rPr lang="pt-BR" sz="2800" dirty="0"/>
              <a:t> 2: </a:t>
            </a:r>
            <a:r>
              <a:rPr lang="pt-BR" sz="2800" dirty="0" err="1"/>
              <a:t>Reasoning</a:t>
            </a:r>
            <a:r>
              <a:rPr lang="pt-BR" sz="2800" dirty="0"/>
              <a:t>: </a:t>
            </a:r>
            <a:r>
              <a:rPr lang="pt-BR" sz="2800" dirty="0" err="1"/>
              <a:t>Goal</a:t>
            </a:r>
            <a:r>
              <a:rPr lang="pt-BR" sz="2800" dirty="0"/>
              <a:t> </a:t>
            </a:r>
            <a:r>
              <a:rPr lang="pt-BR" sz="2800" dirty="0" err="1"/>
              <a:t>Trees</a:t>
            </a:r>
            <a:r>
              <a:rPr lang="pt-BR" sz="2800" dirty="0"/>
              <a:t> </a:t>
            </a:r>
            <a:r>
              <a:rPr lang="pt-BR" sz="2800" dirty="0" err="1"/>
              <a:t>and</a:t>
            </a:r>
            <a:r>
              <a:rPr lang="pt-BR" sz="2800" dirty="0"/>
              <a:t> </a:t>
            </a:r>
            <a:r>
              <a:rPr lang="pt-BR" sz="2800" dirty="0" err="1"/>
              <a:t>Problem</a:t>
            </a:r>
            <a:r>
              <a:rPr lang="pt-BR" sz="2800" dirty="0"/>
              <a:t> </a:t>
            </a:r>
            <a:r>
              <a:rPr lang="pt-BR" sz="2800" dirty="0" err="1"/>
              <a:t>Solving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5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C75D766-C713-423A-91E9-7616FAEAEF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2" t="17553" r="14349" b="51661"/>
          <a:stretch/>
        </p:blipFill>
        <p:spPr>
          <a:xfrm>
            <a:off x="395111" y="1207625"/>
            <a:ext cx="6112692" cy="438037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8CD88B-2867-4817-A906-DF90C62949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186" y="846320"/>
            <a:ext cx="3848101" cy="2282772"/>
          </a:xfrm>
          <a:prstGeom prst="rect">
            <a:avLst/>
          </a:prstGeom>
          <a:ln w="28575">
            <a:solidFill>
              <a:schemeClr val="accent6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DBC619-B94E-4584-B1F6-52F3A2A8B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6781" y="2451350"/>
            <a:ext cx="3848100" cy="2190750"/>
          </a:xfrm>
          <a:prstGeom prst="rect">
            <a:avLst/>
          </a:prstGeom>
          <a:ln w="28575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9266D2-ED81-4B9A-AD59-D92F61ABAE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56345" y="1352596"/>
            <a:ext cx="1990725" cy="1504950"/>
          </a:xfrm>
          <a:prstGeom prst="rect">
            <a:avLst/>
          </a:prstGeom>
          <a:ln w="28575">
            <a:solidFill>
              <a:schemeClr val="accent2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FD4A29-6C50-4537-A2E6-77905C8CE6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419" y="4742243"/>
            <a:ext cx="5076825" cy="2009775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</p:spTree>
    <p:extLst>
      <p:ext uri="{BB962C8B-B14F-4D97-AF65-F5344CB8AC3E}">
        <p14:creationId xmlns:p14="http://schemas.microsoft.com/office/powerpoint/2010/main" val="1030022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Lecture 3: Reasoning: Goal Trees and Rule-Based Expert Systems</a:t>
            </a:r>
            <a:endParaRPr lang="pt-BR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6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7A6441-E41E-443F-8DC6-A857348392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66" r="24567" b="50000"/>
          <a:stretch/>
        </p:blipFill>
        <p:spPr>
          <a:xfrm>
            <a:off x="1071767" y="911678"/>
            <a:ext cx="4595256" cy="571513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616B0C-36BF-46D4-81BA-D66A901EC82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74" r="16909" b="55090"/>
          <a:stretch/>
        </p:blipFill>
        <p:spPr>
          <a:xfrm>
            <a:off x="6652713" y="911678"/>
            <a:ext cx="4595256" cy="504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7644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B29435F-F0C0-4835-A4CB-BF6B4B354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6" t="1" r="20795" b="52616"/>
          <a:stretch/>
        </p:blipFill>
        <p:spPr>
          <a:xfrm>
            <a:off x="4628444" y="996733"/>
            <a:ext cx="4118238" cy="509926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Lecture 4: Search: Depth-First, Hill Climbing, Beam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7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45B3181-8D00-439C-9581-59B0291AF8D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6" r="23763" b="47342"/>
          <a:stretch/>
        </p:blipFill>
        <p:spPr>
          <a:xfrm>
            <a:off x="36080" y="996732"/>
            <a:ext cx="4242412" cy="566697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244D0E2-103D-4DE6-884E-0ACB09A40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88467" y="4101504"/>
            <a:ext cx="3410656" cy="236545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8578843-8D73-4590-9599-47C3D7748A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09092" y="1399706"/>
            <a:ext cx="3524250" cy="2000250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3949208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Lecture 5: Search: Optimal, Branch and Bound, A*</a:t>
            </a:r>
            <a:endParaRPr lang="pt-BR" sz="32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8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4F43ABE-DC5C-4C7D-AD0F-31951C5A953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75" r="25064" b="49030"/>
          <a:stretch/>
        </p:blipFill>
        <p:spPr>
          <a:xfrm>
            <a:off x="121721" y="884437"/>
            <a:ext cx="4417001" cy="58474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0BB9BC-A8D3-4335-95B4-14BDEA2EA1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2933" y="4425950"/>
            <a:ext cx="2133600" cy="1780223"/>
          </a:xfrm>
          <a:prstGeom prst="rect">
            <a:avLst/>
          </a:prstGeom>
          <a:ln w="19050">
            <a:solidFill>
              <a:schemeClr val="accent6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9991EE4-DA01-4EAE-8D20-6DF5CA9FF0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80744" y="4625277"/>
            <a:ext cx="1680088" cy="1867598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38BA4FE-062D-449E-A444-47763AE1B7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4916" y="961805"/>
            <a:ext cx="3600450" cy="2438400"/>
          </a:xfrm>
          <a:prstGeom prst="rect">
            <a:avLst/>
          </a:prstGeom>
          <a:ln w="28575">
            <a:solidFill>
              <a:srgbClr val="7030A0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929603-6ECE-4F48-9BC5-5A56562E68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463" y="4535525"/>
            <a:ext cx="3084091" cy="1577252"/>
          </a:xfrm>
          <a:prstGeom prst="rect">
            <a:avLst/>
          </a:prstGeom>
          <a:ln w="19050">
            <a:solidFill>
              <a:schemeClr val="accent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FDC825A-C378-4E79-8706-DC8CA6CEA7FD}"/>
              </a:ext>
            </a:extLst>
          </p:cNvPr>
          <p:cNvSpPr txBox="1"/>
          <p:nvPr/>
        </p:nvSpPr>
        <p:spPr>
          <a:xfrm>
            <a:off x="9242629" y="4196971"/>
            <a:ext cx="2119683" cy="3385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600" dirty="0">
                <a:solidFill>
                  <a:schemeClr val="bg1"/>
                </a:solidFill>
              </a:rPr>
              <a:t>ADMISSIBLE HEURISTIC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1CAA5E7-536D-4A78-8BF6-E824EA0C99D7}"/>
              </a:ext>
            </a:extLst>
          </p:cNvPr>
          <p:cNvCxnSpPr>
            <a:stCxn id="11" idx="2"/>
            <a:endCxn id="9" idx="0"/>
          </p:cNvCxnSpPr>
          <p:nvPr/>
        </p:nvCxnSpPr>
        <p:spPr>
          <a:xfrm flipH="1">
            <a:off x="5909733" y="3400205"/>
            <a:ext cx="2415408" cy="1025745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051A02A-C606-4C51-B4B3-3989B969665A}"/>
              </a:ext>
            </a:extLst>
          </p:cNvPr>
          <p:cNvCxnSpPr>
            <a:cxnSpLocks/>
            <a:stCxn id="11" idx="2"/>
            <a:endCxn id="10" idx="0"/>
          </p:cNvCxnSpPr>
          <p:nvPr/>
        </p:nvCxnSpPr>
        <p:spPr>
          <a:xfrm flipH="1">
            <a:off x="8120788" y="3400205"/>
            <a:ext cx="204353" cy="1225072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F0571B-D5A7-48A4-BCF1-838456A838CE}"/>
              </a:ext>
            </a:extLst>
          </p:cNvPr>
          <p:cNvCxnSpPr>
            <a:cxnSpLocks/>
            <a:stCxn id="11" idx="2"/>
            <a:endCxn id="13" idx="0"/>
          </p:cNvCxnSpPr>
          <p:nvPr/>
        </p:nvCxnSpPr>
        <p:spPr>
          <a:xfrm>
            <a:off x="8325141" y="3400205"/>
            <a:ext cx="1977330" cy="796766"/>
          </a:xfrm>
          <a:prstGeom prst="line">
            <a:avLst/>
          </a:prstGeom>
          <a:ln w="28575">
            <a:solidFill>
              <a:srgbClr val="7030A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6673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C10EBF7-1A61-485B-AEB5-2C2270BD76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98" r="24093" b="59027"/>
          <a:stretch/>
        </p:blipFill>
        <p:spPr>
          <a:xfrm>
            <a:off x="4069420" y="864963"/>
            <a:ext cx="4577869" cy="4745615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722898FF-6C14-4C8C-BABA-D96894B0A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Lecture 6: Search: Games, Minimax, and Alpha-Beta</a:t>
            </a:r>
            <a:endParaRPr lang="pt-BR" sz="2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1F7C92E-48E4-49EE-8B47-FCCBD4F64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AAE19B-6741-4DC6-AED6-E5AC9B135EDF}" type="slidenum">
              <a:rPr lang="pt-BR" smtClean="0"/>
              <a:pPr/>
              <a:t>9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7C8F735-18B2-4D17-896B-9DE17D34330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42" r="20554" b="52135"/>
          <a:stretch/>
        </p:blipFill>
        <p:spPr>
          <a:xfrm>
            <a:off x="270254" y="845446"/>
            <a:ext cx="4346898" cy="541988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6F24EA1-8F5D-4603-8FF6-CD27C893DFC5}"/>
              </a:ext>
            </a:extLst>
          </p:cNvPr>
          <p:cNvSpPr txBox="1"/>
          <p:nvPr/>
        </p:nvSpPr>
        <p:spPr>
          <a:xfrm>
            <a:off x="8960832" y="3391212"/>
            <a:ext cx="2831673" cy="73866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sz="1400" b="1" dirty="0" err="1">
                <a:solidFill>
                  <a:schemeClr val="bg1"/>
                </a:solidFill>
              </a:rPr>
              <a:t>Examplo</a:t>
            </a:r>
            <a:r>
              <a:rPr lang="pt-BR" sz="1400" b="1" dirty="0">
                <a:solidFill>
                  <a:schemeClr val="bg1"/>
                </a:solidFill>
              </a:rPr>
              <a:t> de MINIMAX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bg1"/>
                </a:solidFill>
              </a:rPr>
              <a:t>um jogador quer o maior valor</a:t>
            </a:r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1400" dirty="0">
                <a:solidFill>
                  <a:schemeClr val="bg1"/>
                </a:solidFill>
              </a:rPr>
              <a:t>um jogador quer o menor valor</a:t>
            </a:r>
          </a:p>
        </p:txBody>
      </p:sp>
    </p:spTree>
    <p:extLst>
      <p:ext uri="{BB962C8B-B14F-4D97-AF65-F5344CB8AC3E}">
        <p14:creationId xmlns:p14="http://schemas.microsoft.com/office/powerpoint/2010/main" val="2115077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4673</TotalTime>
  <Words>367</Words>
  <Application>Microsoft Office PowerPoint</Application>
  <PresentationFormat>Widescreen</PresentationFormat>
  <Paragraphs>70</Paragraphs>
  <Slides>30</Slides>
  <Notes>0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Courier New</vt:lpstr>
      <vt:lpstr>1_Custom Design</vt:lpstr>
      <vt:lpstr>Intro</vt:lpstr>
      <vt:lpstr>Intro</vt:lpstr>
      <vt:lpstr>Intro</vt:lpstr>
      <vt:lpstr>Lecture 1: Introduction and Scope</vt:lpstr>
      <vt:lpstr>Lecture 2: Reasoning: Goal Trees and Problem Solving</vt:lpstr>
      <vt:lpstr>Lecture 3: Reasoning: Goal Trees and Rule-Based Expert Systems</vt:lpstr>
      <vt:lpstr>Lecture 4: Search: Depth-First, Hill Climbing, Beam</vt:lpstr>
      <vt:lpstr>Lecture 5: Search: Optimal, Branch and Bound, A*</vt:lpstr>
      <vt:lpstr>Lecture 6: Search: Games, Minimax, and Alpha-Beta</vt:lpstr>
      <vt:lpstr>Lecture 7: Constraints: Interpreting Line Drawings</vt:lpstr>
      <vt:lpstr>Lecture 8: Constraints: Search, Domain Reduction</vt:lpstr>
      <vt:lpstr>Lecture 9: Constraints: Visual Object Recognition</vt:lpstr>
      <vt:lpstr>Lecture 10: Introduction to Learning, Nearest Neighbors</vt:lpstr>
      <vt:lpstr>Lecture 11: Learning: Identification Trees, Disorder</vt:lpstr>
      <vt:lpstr>Lecture 12: Neural Nets</vt:lpstr>
      <vt:lpstr>Lecture 12: Neural Nets</vt:lpstr>
      <vt:lpstr>Lecture 13: Learning: Genetic Algorithms</vt:lpstr>
      <vt:lpstr>Lecture 14: Learning: Sparse Spaces, Phonology</vt:lpstr>
      <vt:lpstr>Lecture 15: Learning: Near Misses, Felicity Conditions</vt:lpstr>
      <vt:lpstr>Lecture 15: Learning: Near Misses, Felicity Conditions</vt:lpstr>
      <vt:lpstr>Lecture 16: Learning: Support Vector Machines</vt:lpstr>
      <vt:lpstr>Lecture 16: Learning: Support Vector Machines</vt:lpstr>
      <vt:lpstr>Lecture 17: Learning: Boosting</vt:lpstr>
      <vt:lpstr>Lecture 17: Learning: Boosting</vt:lpstr>
      <vt:lpstr>Lecture 18: Representations: Classes, Trajectories, Transitions</vt:lpstr>
      <vt:lpstr>Lecture 19: Architectures: GPS, SOAR, Subsumption, Society of Mind</vt:lpstr>
      <vt:lpstr>Lecture 21: Probabilistic Inference I</vt:lpstr>
      <vt:lpstr>Lecture 21: Probabilistic Inference I</vt:lpstr>
      <vt:lpstr>Lecture 22: Probabilistic Inference II</vt:lpstr>
      <vt:lpstr>Lecture 23: Model Merging, Cross-Modal Coupling, Course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Peinado Bruscato</dc:creator>
  <cp:lastModifiedBy>Lucas Peinado Bruscato</cp:lastModifiedBy>
  <cp:revision>56</cp:revision>
  <dcterms:created xsi:type="dcterms:W3CDTF">2017-12-18T19:00:17Z</dcterms:created>
  <dcterms:modified xsi:type="dcterms:W3CDTF">2019-01-07T20:10:55Z</dcterms:modified>
</cp:coreProperties>
</file>